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1" r:id="rId1"/>
    <p:sldMasterId id="2147483675" r:id="rId2"/>
  </p:sldMasterIdLst>
  <p:sldIdLst>
    <p:sldId id="297" r:id="rId3"/>
    <p:sldId id="29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83" r:id="rId13"/>
    <p:sldId id="295" r:id="rId14"/>
    <p:sldId id="284" r:id="rId15"/>
    <p:sldId id="285" r:id="rId16"/>
    <p:sldId id="292" r:id="rId17"/>
    <p:sldId id="293" r:id="rId18"/>
    <p:sldId id="294" r:id="rId19"/>
    <p:sldId id="266" r:id="rId20"/>
    <p:sldId id="271" r:id="rId21"/>
    <p:sldId id="289" r:id="rId22"/>
    <p:sldId id="267" r:id="rId23"/>
    <p:sldId id="268" r:id="rId24"/>
    <p:sldId id="269" r:id="rId25"/>
    <p:sldId id="270" r:id="rId26"/>
    <p:sldId id="291" r:id="rId27"/>
    <p:sldId id="272" r:id="rId28"/>
    <p:sldId id="273" r:id="rId29"/>
    <p:sldId id="274" r:id="rId30"/>
    <p:sldId id="287" r:id="rId31"/>
    <p:sldId id="275" r:id="rId32"/>
    <p:sldId id="276" r:id="rId33"/>
    <p:sldId id="277" r:id="rId34"/>
    <p:sldId id="278" r:id="rId35"/>
    <p:sldId id="279" r:id="rId36"/>
    <p:sldId id="280" r:id="rId37"/>
    <p:sldId id="281" r:id="rId38"/>
    <p:sldId id="288" r:id="rId39"/>
  </p:sldIdLst>
  <p:sldSz cx="9144000" cy="6858000" type="screen4x3"/>
  <p:notesSz cx="6858000" cy="9144000"/>
  <p:defaultTextStyle>
    <a:lvl1pPr marL="0" indent="0" algn="ctr" rtl="0" eaLnBrk="0" fontAlgn="base" hangingPunct="0">
      <a:lnSpc>
        <a:spcPct val="100000"/>
      </a:lnSpc>
      <a:spcBef>
        <a:spcPct val="20000"/>
      </a:spcBef>
      <a:spcAft>
        <a:spcPct val="0"/>
      </a:spcAft>
      <a:buNone/>
      <a:defRPr sz="3200">
        <a:solidFill>
          <a:schemeClr val="tx1"/>
        </a:solidFill>
        <a:latin typeface="Times New Roman" charset="0"/>
      </a:defRPr>
    </a:lvl1pPr>
    <a:lvl2pPr marL="457200" indent="0" algn="ctr" rtl="0" eaLnBrk="0" fontAlgn="base" hangingPunct="0">
      <a:lnSpc>
        <a:spcPct val="100000"/>
      </a:lnSpc>
      <a:spcBef>
        <a:spcPct val="20000"/>
      </a:spcBef>
      <a:spcAft>
        <a:spcPct val="0"/>
      </a:spcAft>
      <a:buNone/>
      <a:defRPr sz="3200">
        <a:solidFill>
          <a:schemeClr val="tx1"/>
        </a:solidFill>
        <a:latin typeface="Times New Roman" charset="0"/>
      </a:defRPr>
    </a:lvl2pPr>
    <a:lvl3pPr marL="914400" indent="0" algn="ctr" rtl="0" eaLnBrk="0" fontAlgn="base" hangingPunct="0">
      <a:lnSpc>
        <a:spcPct val="100000"/>
      </a:lnSpc>
      <a:spcBef>
        <a:spcPct val="20000"/>
      </a:spcBef>
      <a:spcAft>
        <a:spcPct val="0"/>
      </a:spcAft>
      <a:buNone/>
      <a:defRPr sz="3200">
        <a:solidFill>
          <a:schemeClr val="tx1"/>
        </a:solidFill>
        <a:latin typeface="Times New Roman" charset="0"/>
      </a:defRPr>
    </a:lvl3pPr>
    <a:lvl4pPr marL="1371600" indent="0" algn="ctr" rtl="0" eaLnBrk="0" fontAlgn="base" hangingPunct="0">
      <a:lnSpc>
        <a:spcPct val="100000"/>
      </a:lnSpc>
      <a:spcBef>
        <a:spcPct val="20000"/>
      </a:spcBef>
      <a:spcAft>
        <a:spcPct val="0"/>
      </a:spcAft>
      <a:buNone/>
      <a:defRPr sz="3200">
        <a:solidFill>
          <a:schemeClr val="tx1"/>
        </a:solidFill>
        <a:latin typeface="Times New Roman" charset="0"/>
      </a:defRPr>
    </a:lvl4pPr>
    <a:lvl5pPr marL="1828800" indent="0" algn="ctr" rtl="0" eaLnBrk="0" fontAlgn="base" hangingPunct="0">
      <a:lnSpc>
        <a:spcPct val="100000"/>
      </a:lnSpc>
      <a:spcBef>
        <a:spcPct val="20000"/>
      </a:spcBef>
      <a:spcAft>
        <a:spcPct val="0"/>
      </a:spcAft>
      <a:buNone/>
      <a:defRPr sz="3200">
        <a:solidFill>
          <a:schemeClr val="tx1"/>
        </a:solidFill>
        <a:latin typeface="Times New Roman" charset="0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val="4206519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val="3198546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val="42133438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>
            <a:extLst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25"/>
          <p:cNvPicPr>
            <a:picLocks noChangeAspect="1"/>
          </p:cNvPicPr>
          <p:nvPr/>
        </p:nvPicPr>
        <p:blipFill>
          <a:blip r:embed="rId3">
            <a:extLst/>
          </a:blip>
          <a:srcRect/>
          <a:stretch>
            <a:fillRect/>
          </a:stretch>
        </p:blipFill>
        <p:spPr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7" name="Title 1026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="b" anchorCtr="0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Date Placeholder 1027"/>
          <p:cNvSpPr>
            <a:spLocks noGrp="1"/>
          </p:cNvSpPr>
          <p:nvPr>
            <p:ph type="dt" sz="half" idx="2"/>
          </p:nvPr>
        </p:nvSpPr>
        <p:spPr>
          <a:xfrm>
            <a:off x="838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="b" anchorCtr="1"/>
          <a:lstStyle/>
          <a:p>
            <a:pPr algn="l">
              <a:spcBef>
                <a:spcPct val="0"/>
              </a:spcBef>
            </a:pPr>
            <a:endParaRPr lang="en-US" altLang="en-US" sz="1400" dirty="0">
              <a:solidFill>
                <a:srgbClr val="482400"/>
              </a:solidFill>
              <a:latin typeface="Arial" charset="0"/>
            </a:endParaRPr>
          </a:p>
        </p:txBody>
      </p:sp>
      <p:sp>
        <p:nvSpPr>
          <p:cNvPr id="1029" name="Footer Placeholder 1028"/>
          <p:cNvSpPr>
            <a:spLocks noGrp="1"/>
          </p:cNvSpPr>
          <p:nvPr>
            <p:ph type="ftr" sz="quarter" idx="3"/>
          </p:nvPr>
        </p:nvSpPr>
        <p:spPr>
          <a:xfrm>
            <a:off x="3429000" y="64008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="b" anchorCtr="1"/>
          <a:lstStyle/>
          <a:p>
            <a:pPr>
              <a:spcBef>
                <a:spcPct val="0"/>
              </a:spcBef>
            </a:pPr>
            <a:endParaRPr lang="en-US" altLang="en-US" sz="1400" dirty="0">
              <a:solidFill>
                <a:srgbClr val="482400"/>
              </a:solidFill>
              <a:latin typeface="Arial" charset="0"/>
            </a:endParaRPr>
          </a:p>
        </p:txBody>
      </p:sp>
      <p:sp>
        <p:nvSpPr>
          <p:cNvPr id="1030" name="Slide Number Placeholder 1029"/>
          <p:cNvSpPr>
            <a:spLocks noGrp="1"/>
          </p:cNvSpPr>
          <p:nvPr>
            <p:ph type="sldNum" sz="quarter" idx="4"/>
          </p:nvPr>
        </p:nvSpPr>
        <p:spPr>
          <a:xfrm>
            <a:off x="70104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="b" anchorCtr="1"/>
          <a:lstStyle/>
          <a:p>
            <a:pPr algn="r">
              <a:spcBef>
                <a:spcPct val="0"/>
              </a:spcBef>
            </a:pPr>
            <a:fld id="{12FF1C42-D199-2030-1003-587298610EC3}" type="slidenum">
              <a:rPr lang="en-US" altLang="en-US" sz="1400" dirty="0">
                <a:solidFill>
                  <a:srgbClr val="482400"/>
                </a:solidFill>
                <a:latin typeface="Arial" charset="0"/>
              </a:rPr>
              <a:pPr algn="r">
                <a:spcBef>
                  <a:spcPct val="0"/>
                </a:spcBef>
              </a:pPr>
              <a:t>‹#›</a:t>
            </a:fld>
            <a:endParaRPr lang="en-US" altLang="en-US" sz="1400" dirty="0">
              <a:solidFill>
                <a:srgbClr val="482400"/>
              </a:solidFill>
              <a:latin typeface="Arial" charset="0"/>
            </a:endParaRPr>
          </a:p>
        </p:txBody>
      </p:sp>
      <p:pic>
        <p:nvPicPr>
          <p:cNvPr id="1031" name="Picture 1030"/>
          <p:cNvPicPr>
            <a:picLocks noChangeAspect="1"/>
          </p:cNvPicPr>
          <p:nvPr/>
        </p:nvPicPr>
        <p:blipFill>
          <a:blip r:embed="rId4">
            <a:extLst/>
          </a:blip>
          <a:srcRect/>
          <a:stretch>
            <a:fillRect/>
          </a:stretch>
        </p:blipFill>
        <p:spPr>
          <a:xfrm>
            <a:off x="1066800" y="1574800"/>
            <a:ext cx="7772400" cy="130175"/>
          </a:xfrm>
          <a:prstGeom prst="rect">
            <a:avLst/>
          </a:prstGeom>
          <a:noFill/>
          <a:ln>
            <a:noFill/>
          </a:ln>
        </p:spPr>
      </p:pic>
      <p:sp>
        <p:nvSpPr>
          <p:cNvPr id="1032" name="Text Placeholder 1031"/>
          <p:cNvSpPr>
            <a:spLocks noGrp="1"/>
          </p:cNvSpPr>
          <p:nvPr>
            <p:ph type="body" idx="1"/>
          </p:nvPr>
        </p:nvSpPr>
        <p:spPr>
          <a:xfrm>
            <a:off x="914400" y="1676400"/>
            <a:ext cx="7997826" cy="495141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val="42065194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val="1866996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val="8671914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val="20042424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val="778382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val="38641214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val="3212382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val="18669961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val="22073278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val="24250895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val="31985464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val="42133438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>
            <a:extLst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049"/>
          <p:cNvGrpSpPr>
            <a:grpSpLocks/>
          </p:cNvGrpSpPr>
          <p:nvPr/>
        </p:nvGrpSpPr>
        <p:grpSpPr>
          <a:xfrm>
            <a:off x="0" y="0"/>
            <a:ext cx="6362700" cy="6858000"/>
            <a:chOff x="0" y="0"/>
            <a:chExt cx="4008" cy="4320"/>
          </a:xfrm>
        </p:grpSpPr>
        <p:pic>
          <p:nvPicPr>
            <p:cNvPr id="2057" name="Picture 2056"/>
            <p:cNvPicPr>
              <a:picLocks noChangeAspect="1"/>
            </p:cNvPicPr>
            <p:nvPr/>
          </p:nvPicPr>
          <p:blipFill>
            <a:blip r:embed="rId3">
              <a:extLst/>
            </a:blip>
            <a:srcRect/>
            <a:stretch>
              <a:fillRect/>
            </a:stretch>
          </p:blipFill>
          <p:spPr>
            <a:xfrm>
              <a:off x="0" y="0"/>
              <a:ext cx="432" cy="432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58" name="Picture 2057"/>
            <p:cNvPicPr>
              <a:picLocks noChangeAspect="1"/>
            </p:cNvPicPr>
            <p:nvPr/>
          </p:nvPicPr>
          <p:blipFill>
            <a:blip r:embed="rId4">
              <a:extLst/>
            </a:blip>
            <a:srcRect/>
            <a:stretch>
              <a:fillRect/>
            </a:stretch>
          </p:blipFill>
          <p:spPr>
            <a:xfrm>
              <a:off x="2208" y="3600"/>
              <a:ext cx="1800" cy="6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051" name="Picture 2050"/>
          <p:cNvPicPr>
            <a:picLocks noChangeAspect="1"/>
          </p:cNvPicPr>
          <p:nvPr/>
        </p:nvPicPr>
        <p:blipFill>
          <a:blip r:embed="rId5">
            <a:extLst/>
          </a:blip>
          <a:srcRect/>
          <a:stretch>
            <a:fillRect/>
          </a:stretch>
        </p:blipFill>
        <p:spPr>
          <a:xfrm>
            <a:off x="1981200" y="3657600"/>
            <a:ext cx="5715000" cy="95250"/>
          </a:xfrm>
          <a:prstGeom prst="rect">
            <a:avLst/>
          </a:prstGeom>
          <a:noFill/>
          <a:ln>
            <a:noFill/>
          </a:ln>
        </p:spPr>
      </p:pic>
      <p:sp>
        <p:nvSpPr>
          <p:cNvPr id="2052" name="Title 205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="b" anchorCtr="0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2053" name="Text Placeholder 2052"/>
          <p:cNvSpPr>
            <a:spLocks noGrp="1"/>
          </p:cNvSpPr>
          <p:nvPr>
            <p:ph type="body" idx="1"/>
          </p:nvPr>
        </p:nvSpPr>
        <p:spPr>
          <a:xfrm>
            <a:off x="914400" y="1676400"/>
            <a:ext cx="7997826" cy="495141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054" name="Date Placeholder 2053"/>
          <p:cNvSpPr>
            <a:spLocks noGrp="1"/>
          </p:cNvSpPr>
          <p:nvPr>
            <p:ph type="dt" sz="half" idx="2"/>
          </p:nvPr>
        </p:nvSpPr>
        <p:spPr>
          <a:xfrm>
            <a:off x="9144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="b" anchorCtr="0"/>
          <a:lstStyle/>
          <a:p>
            <a:pPr algn="l">
              <a:spcBef>
                <a:spcPct val="0"/>
              </a:spcBef>
            </a:pPr>
            <a:endParaRPr lang="en-US" altLang="en-US" sz="1400" dirty="0">
              <a:solidFill>
                <a:srgbClr val="482400"/>
              </a:solidFill>
              <a:latin typeface="Arial" charset="0"/>
            </a:endParaRPr>
          </a:p>
        </p:txBody>
      </p:sp>
      <p:sp>
        <p:nvSpPr>
          <p:cNvPr id="2055" name="Footer Placeholder 2054"/>
          <p:cNvSpPr>
            <a:spLocks noGrp="1"/>
          </p:cNvSpPr>
          <p:nvPr>
            <p:ph type="ftr" sz="quarter" idx="3"/>
          </p:nvPr>
        </p:nvSpPr>
        <p:spPr>
          <a:xfrm>
            <a:off x="3505200" y="64008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="b" anchorCtr="0"/>
          <a:lstStyle/>
          <a:p>
            <a:pPr>
              <a:spcBef>
                <a:spcPct val="0"/>
              </a:spcBef>
            </a:pPr>
            <a:endParaRPr lang="en-US" altLang="en-US" sz="1400" dirty="0">
              <a:solidFill>
                <a:srgbClr val="482400"/>
              </a:solidFill>
              <a:latin typeface="Arial" charset="0"/>
            </a:endParaRPr>
          </a:p>
        </p:txBody>
      </p:sp>
      <p:sp>
        <p:nvSpPr>
          <p:cNvPr id="2056" name="Slide Number Placeholder 2055"/>
          <p:cNvSpPr>
            <a:spLocks noGrp="1"/>
          </p:cNvSpPr>
          <p:nvPr>
            <p:ph type="sldNum" sz="quarter" idx="4"/>
          </p:nvPr>
        </p:nvSpPr>
        <p:spPr>
          <a:xfrm>
            <a:off x="70104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="b" anchorCtr="0"/>
          <a:lstStyle/>
          <a:p>
            <a:pPr algn="r">
              <a:spcBef>
                <a:spcPct val="0"/>
              </a:spcBef>
            </a:pPr>
            <a:fld id="{12FF1C42-D199-3056-1027-587298610EC3}" type="slidenum">
              <a:rPr lang="en-US" altLang="en-US" sz="1400" dirty="0">
                <a:solidFill>
                  <a:srgbClr val="482400"/>
                </a:solidFill>
                <a:latin typeface="Arial" charset="0"/>
              </a:rPr>
              <a:pPr algn="r">
                <a:spcBef>
                  <a:spcPct val="0"/>
                </a:spcBef>
              </a:pPr>
              <a:t>‹#›</a:t>
            </a:fld>
            <a:endParaRPr lang="en-US" altLang="en-US" sz="1400" dirty="0">
              <a:solidFill>
                <a:srgbClr val="482400"/>
              </a:solidFill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val="867191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val="2004242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val="77838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val="3864121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val="3212382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val="2207327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pPr/>
              <a:t>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val="2425089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>
            <a:extLst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25"/>
          <p:cNvPicPr>
            <a:picLocks noChangeAspect="1"/>
          </p:cNvPicPr>
          <p:nvPr/>
        </p:nvPicPr>
        <p:blipFill>
          <a:blip r:embed="rId15">
            <a:extLst/>
          </a:blip>
          <a:srcRect/>
          <a:stretch>
            <a:fillRect/>
          </a:stretch>
        </p:blipFill>
        <p:spPr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7" name="Title Placeholder 1026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="b" anchorCtr="0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Date Placeholder 1027"/>
          <p:cNvSpPr>
            <a:spLocks noGrp="1"/>
          </p:cNvSpPr>
          <p:nvPr>
            <p:ph type="dt" sz="half" idx="2"/>
          </p:nvPr>
        </p:nvSpPr>
        <p:spPr>
          <a:xfrm>
            <a:off x="838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="b" anchorCtr="1"/>
          <a:lstStyle/>
          <a:p>
            <a:pPr algn="l">
              <a:spcBef>
                <a:spcPct val="0"/>
              </a:spcBef>
            </a:pPr>
            <a:endParaRPr lang="en-US" altLang="en-US" sz="1400" dirty="0">
              <a:solidFill>
                <a:srgbClr val="482400"/>
              </a:solidFill>
              <a:latin typeface="Arial" charset="0"/>
            </a:endParaRPr>
          </a:p>
        </p:txBody>
      </p:sp>
      <p:sp>
        <p:nvSpPr>
          <p:cNvPr id="1029" name="Footer Placeholder 1028"/>
          <p:cNvSpPr>
            <a:spLocks noGrp="1"/>
          </p:cNvSpPr>
          <p:nvPr>
            <p:ph type="ftr" sz="quarter" idx="3"/>
          </p:nvPr>
        </p:nvSpPr>
        <p:spPr>
          <a:xfrm>
            <a:off x="3429000" y="64008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="b" anchorCtr="1"/>
          <a:lstStyle/>
          <a:p>
            <a:pPr>
              <a:spcBef>
                <a:spcPct val="0"/>
              </a:spcBef>
            </a:pPr>
            <a:endParaRPr lang="en-US" altLang="en-US" sz="1400" dirty="0">
              <a:solidFill>
                <a:srgbClr val="482400"/>
              </a:solidFill>
              <a:latin typeface="Arial" charset="0"/>
            </a:endParaRPr>
          </a:p>
        </p:txBody>
      </p:sp>
      <p:sp>
        <p:nvSpPr>
          <p:cNvPr id="1030" name="Slide Number Placeholder 1029"/>
          <p:cNvSpPr>
            <a:spLocks noGrp="1"/>
          </p:cNvSpPr>
          <p:nvPr>
            <p:ph type="sldNum" sz="quarter" idx="4"/>
          </p:nvPr>
        </p:nvSpPr>
        <p:spPr>
          <a:xfrm>
            <a:off x="70104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="b" anchorCtr="1"/>
          <a:lstStyle/>
          <a:p>
            <a:pPr algn="r">
              <a:spcBef>
                <a:spcPct val="0"/>
              </a:spcBef>
            </a:pPr>
            <a:fld id="{12FF1C42-D199-2030-1003-587298610EC3}" type="slidenum">
              <a:rPr lang="en-US" altLang="en-US" sz="1400" dirty="0">
                <a:solidFill>
                  <a:srgbClr val="482400"/>
                </a:solidFill>
                <a:latin typeface="Arial" charset="0"/>
              </a:rPr>
              <a:pPr algn="r">
                <a:spcBef>
                  <a:spcPct val="0"/>
                </a:spcBef>
              </a:pPr>
              <a:t>‹#›</a:t>
            </a:fld>
            <a:endParaRPr lang="en-US" altLang="en-US" sz="1400" dirty="0">
              <a:solidFill>
                <a:srgbClr val="482400"/>
              </a:solidFill>
              <a:latin typeface="Arial" charset="0"/>
            </a:endParaRPr>
          </a:p>
        </p:txBody>
      </p:sp>
      <p:pic>
        <p:nvPicPr>
          <p:cNvPr id="1031" name="Picture 1030"/>
          <p:cNvPicPr>
            <a:picLocks noChangeAspect="1"/>
          </p:cNvPicPr>
          <p:nvPr/>
        </p:nvPicPr>
        <p:blipFill>
          <a:blip r:embed="rId16">
            <a:extLst/>
          </a:blip>
          <a:srcRect/>
          <a:stretch>
            <a:fillRect/>
          </a:stretch>
        </p:blipFill>
        <p:spPr>
          <a:xfrm>
            <a:off x="1066800" y="1574800"/>
            <a:ext cx="7772400" cy="130175"/>
          </a:xfrm>
          <a:prstGeom prst="rect">
            <a:avLst/>
          </a:prstGeom>
          <a:noFill/>
          <a:ln>
            <a:noFill/>
          </a:ln>
        </p:spPr>
      </p:pic>
      <p:sp>
        <p:nvSpPr>
          <p:cNvPr id="1032" name="Text Placeholder 1031"/>
          <p:cNvSpPr>
            <a:spLocks noGrp="1"/>
          </p:cNvSpPr>
          <p:nvPr>
            <p:ph type="body" idx="1"/>
          </p:nvPr>
        </p:nvSpPr>
        <p:spPr>
          <a:xfrm>
            <a:off x="914400" y="1676400"/>
            <a:ext cx="7997826" cy="495141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9100" r:id="rId1"/>
    <p:sldLayoutId id="2147489101" r:id="rId2"/>
    <p:sldLayoutId id="2147489102" r:id="rId3"/>
    <p:sldLayoutId id="2147489103" r:id="rId4"/>
    <p:sldLayoutId id="2147489104" r:id="rId5"/>
    <p:sldLayoutId id="2147489105" r:id="rId6"/>
    <p:sldLayoutId id="2147489106" r:id="rId7"/>
    <p:sldLayoutId id="2147489107" r:id="rId8"/>
    <p:sldLayoutId id="2147489108" r:id="rId9"/>
    <p:sldLayoutId id="2147489109" r:id="rId10"/>
    <p:sldLayoutId id="2147489110" r:id="rId11"/>
    <p:sldLayoutId id="2147489111" r:id="rId12"/>
  </p:sldLayoutIdLst>
  <p:txStyles>
    <p:titleStyle>
      <a:lvl1pPr marL="0" indent="0" algn="ctr" rtl="0" eaLnBrk="0" fontAlgn="base" hangingPunct="0">
        <a:lnSpc>
          <a:spcPct val="100000"/>
        </a:lnSpc>
        <a:spcBef>
          <a:spcPct val="0"/>
        </a:spcBef>
        <a:spcAft>
          <a:spcPct val="0"/>
        </a:spcAft>
        <a:buNone/>
        <a:defRPr sz="4000">
          <a:solidFill>
            <a:srgbClr val="482400"/>
          </a:solidFill>
          <a:latin typeface="Arial" charset="0"/>
        </a:defRPr>
      </a:lvl1pPr>
    </p:titleStyle>
    <p:bodyStyle>
      <a:lvl1pPr marL="342900" indent="-342900" algn="l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defRPr sz="4000">
          <a:solidFill>
            <a:srgbClr val="000000"/>
          </a:solidFill>
          <a:latin typeface="Arial" charset="0"/>
        </a:defRPr>
      </a:lvl1pPr>
      <a:lvl2pPr marL="742950" indent="-285750" algn="l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>
          <a:srgbClr val="D69B80"/>
        </a:buClr>
        <a:buFont typeface="Wingdings" charset="2"/>
        <a:defRPr sz="3600">
          <a:solidFill>
            <a:srgbClr val="000000"/>
          </a:solidFill>
          <a:latin typeface="Arial" charset="0"/>
        </a:defRPr>
      </a:lvl2pPr>
      <a:lvl3pPr marL="1143000" indent="-228600" algn="l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defRPr sz="3200">
          <a:solidFill>
            <a:srgbClr val="000000"/>
          </a:solidFill>
          <a:latin typeface="Arial" charset="0"/>
        </a:defRPr>
      </a:lvl3pPr>
      <a:lvl4pPr marL="1600200" indent="-228600" algn="l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>
          <a:srgbClr val="482400"/>
        </a:buClr>
        <a:buFont typeface="Wingdings" charset="2"/>
        <a:defRPr sz="2800">
          <a:solidFill>
            <a:srgbClr val="000000"/>
          </a:solidFill>
          <a:latin typeface="Arial" charset="0"/>
        </a:defRPr>
      </a:lvl4pPr>
      <a:lvl5pPr marL="2057400" indent="-228600" algn="l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>
          <a:srgbClr val="482400"/>
        </a:buClr>
        <a:buFont typeface="Wingdings" charset="2"/>
        <a:defRPr sz="2800">
          <a:solidFill>
            <a:srgbClr val="000000"/>
          </a:solidFill>
          <a:latin typeface="Arial" charset="0"/>
        </a:defRPr>
      </a:lvl5pPr>
    </p:bodyStyle>
    <p:otherStyle>
      <a:lvl1pPr marL="0" indent="0"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000000"/>
          </a:solidFill>
          <a:latin typeface="Arial" charset="0"/>
        </a:defRPr>
      </a:lvl1pPr>
      <a:lvl2pPr marL="457200" indent="0"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000000"/>
          </a:solidFill>
          <a:latin typeface="Arial" charset="0"/>
        </a:defRPr>
      </a:lvl2pPr>
      <a:lvl3pPr marL="914400" indent="0"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000000"/>
          </a:solidFill>
          <a:latin typeface="Arial" charset="0"/>
        </a:defRPr>
      </a:lvl3pPr>
      <a:lvl4pPr marL="1371600" indent="0"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000000"/>
          </a:solidFill>
          <a:latin typeface="Arial" charset="0"/>
        </a:defRPr>
      </a:lvl4pPr>
      <a:lvl5pPr marL="1828800" indent="0"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000000"/>
          </a:solidFill>
          <a:latin typeface="Arial" charset="0"/>
        </a:defRPr>
      </a:lvl5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>
            <a:extLst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049"/>
          <p:cNvGrpSpPr>
            <a:grpSpLocks/>
          </p:cNvGrpSpPr>
          <p:nvPr/>
        </p:nvGrpSpPr>
        <p:grpSpPr>
          <a:xfrm>
            <a:off x="0" y="0"/>
            <a:ext cx="6362700" cy="6858000"/>
            <a:chOff x="0" y="0"/>
            <a:chExt cx="4008" cy="4320"/>
          </a:xfrm>
        </p:grpSpPr>
        <p:pic>
          <p:nvPicPr>
            <p:cNvPr id="2057" name="Picture 2056"/>
            <p:cNvPicPr>
              <a:picLocks noChangeAspect="1"/>
            </p:cNvPicPr>
            <p:nvPr/>
          </p:nvPicPr>
          <p:blipFill>
            <a:blip r:embed="rId15">
              <a:extLst/>
            </a:blip>
            <a:srcRect/>
            <a:stretch>
              <a:fillRect/>
            </a:stretch>
          </p:blipFill>
          <p:spPr>
            <a:xfrm>
              <a:off x="0" y="0"/>
              <a:ext cx="432" cy="432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58" name="Picture 2057"/>
            <p:cNvPicPr>
              <a:picLocks noChangeAspect="1"/>
            </p:cNvPicPr>
            <p:nvPr/>
          </p:nvPicPr>
          <p:blipFill>
            <a:blip r:embed="rId16">
              <a:extLst/>
            </a:blip>
            <a:srcRect/>
            <a:stretch>
              <a:fillRect/>
            </a:stretch>
          </p:blipFill>
          <p:spPr>
            <a:xfrm>
              <a:off x="2208" y="3600"/>
              <a:ext cx="1800" cy="6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051" name="Picture 2050"/>
          <p:cNvPicPr>
            <a:picLocks noChangeAspect="1"/>
          </p:cNvPicPr>
          <p:nvPr/>
        </p:nvPicPr>
        <p:blipFill>
          <a:blip r:embed="rId17">
            <a:extLst/>
          </a:blip>
          <a:srcRect/>
          <a:stretch>
            <a:fillRect/>
          </a:stretch>
        </p:blipFill>
        <p:spPr>
          <a:xfrm>
            <a:off x="1981200" y="3657600"/>
            <a:ext cx="5715000" cy="95250"/>
          </a:xfrm>
          <a:prstGeom prst="rect">
            <a:avLst/>
          </a:prstGeom>
          <a:noFill/>
          <a:ln>
            <a:noFill/>
          </a:ln>
        </p:spPr>
      </p:pic>
      <p:sp>
        <p:nvSpPr>
          <p:cNvPr id="2052" name="Title Placeholder 205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="b" anchorCtr="0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2053" name="Text Placeholder 2052"/>
          <p:cNvSpPr>
            <a:spLocks noGrp="1"/>
          </p:cNvSpPr>
          <p:nvPr>
            <p:ph type="body" idx="1"/>
          </p:nvPr>
        </p:nvSpPr>
        <p:spPr>
          <a:xfrm>
            <a:off x="914400" y="1676400"/>
            <a:ext cx="7997826" cy="495141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054" name="Date Placeholder 2053"/>
          <p:cNvSpPr>
            <a:spLocks noGrp="1"/>
          </p:cNvSpPr>
          <p:nvPr>
            <p:ph type="dt" sz="half" idx="2"/>
          </p:nvPr>
        </p:nvSpPr>
        <p:spPr>
          <a:xfrm>
            <a:off x="9144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="b" anchorCtr="0"/>
          <a:lstStyle/>
          <a:p>
            <a:pPr algn="l">
              <a:spcBef>
                <a:spcPct val="0"/>
              </a:spcBef>
            </a:pPr>
            <a:endParaRPr lang="en-US" altLang="en-US" sz="1400" dirty="0">
              <a:solidFill>
                <a:srgbClr val="482400"/>
              </a:solidFill>
              <a:latin typeface="Arial" charset="0"/>
            </a:endParaRPr>
          </a:p>
        </p:txBody>
      </p:sp>
      <p:sp>
        <p:nvSpPr>
          <p:cNvPr id="2055" name="Footer Placeholder 2054"/>
          <p:cNvSpPr>
            <a:spLocks noGrp="1"/>
          </p:cNvSpPr>
          <p:nvPr>
            <p:ph type="ftr" sz="quarter" idx="3"/>
          </p:nvPr>
        </p:nvSpPr>
        <p:spPr>
          <a:xfrm>
            <a:off x="3505200" y="64008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="b" anchorCtr="0"/>
          <a:lstStyle/>
          <a:p>
            <a:pPr>
              <a:spcBef>
                <a:spcPct val="0"/>
              </a:spcBef>
            </a:pPr>
            <a:endParaRPr lang="en-US" altLang="en-US" sz="1400" dirty="0">
              <a:solidFill>
                <a:srgbClr val="482400"/>
              </a:solidFill>
              <a:latin typeface="Arial" charset="0"/>
            </a:endParaRPr>
          </a:p>
        </p:txBody>
      </p:sp>
      <p:sp>
        <p:nvSpPr>
          <p:cNvPr id="2056" name="Slide Number Placeholder 2055"/>
          <p:cNvSpPr>
            <a:spLocks noGrp="1"/>
          </p:cNvSpPr>
          <p:nvPr>
            <p:ph type="sldNum" sz="quarter" idx="4"/>
          </p:nvPr>
        </p:nvSpPr>
        <p:spPr>
          <a:xfrm>
            <a:off x="70104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="b" anchorCtr="0"/>
          <a:lstStyle/>
          <a:p>
            <a:pPr algn="r">
              <a:spcBef>
                <a:spcPct val="0"/>
              </a:spcBef>
            </a:pPr>
            <a:fld id="{12FF1C42-D199-3056-1027-587298610EC3}" type="slidenum">
              <a:rPr lang="en-US" altLang="en-US" sz="1400" dirty="0">
                <a:solidFill>
                  <a:srgbClr val="482400"/>
                </a:solidFill>
                <a:latin typeface="Arial" charset="0"/>
              </a:rPr>
              <a:pPr algn="r">
                <a:spcBef>
                  <a:spcPct val="0"/>
                </a:spcBef>
              </a:pPr>
              <a:t>‹#›</a:t>
            </a:fld>
            <a:endParaRPr lang="en-US" altLang="en-US" sz="1400" dirty="0">
              <a:solidFill>
                <a:srgbClr val="482400"/>
              </a:solidFill>
              <a:latin typeface="Arial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9112" r:id="rId1"/>
    <p:sldLayoutId id="2147489113" r:id="rId2"/>
    <p:sldLayoutId id="2147489114" r:id="rId3"/>
    <p:sldLayoutId id="2147489115" r:id="rId4"/>
    <p:sldLayoutId id="2147489116" r:id="rId5"/>
    <p:sldLayoutId id="2147489117" r:id="rId6"/>
    <p:sldLayoutId id="2147489118" r:id="rId7"/>
    <p:sldLayoutId id="2147489119" r:id="rId8"/>
    <p:sldLayoutId id="2147489120" r:id="rId9"/>
    <p:sldLayoutId id="2147489121" r:id="rId10"/>
    <p:sldLayoutId id="2147489122" r:id="rId11"/>
    <p:sldLayoutId id="2147489123" r:id="rId12"/>
  </p:sldLayoutIdLst>
  <p:txStyles>
    <p:titleStyle>
      <a:lvl1pPr marL="0" indent="0" algn="ctr" rtl="0" eaLnBrk="0" fontAlgn="base" hangingPunct="0">
        <a:lnSpc>
          <a:spcPct val="100000"/>
        </a:lnSpc>
        <a:spcBef>
          <a:spcPct val="0"/>
        </a:spcBef>
        <a:spcAft>
          <a:spcPct val="0"/>
        </a:spcAft>
        <a:buNone/>
        <a:defRPr sz="4000">
          <a:solidFill>
            <a:srgbClr val="482400"/>
          </a:solidFill>
          <a:latin typeface="Arial" charset="0"/>
        </a:defRPr>
      </a:lvl1pPr>
    </p:titleStyle>
    <p:bodyStyle>
      <a:lvl1pPr marL="342900" indent="-342900" algn="l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defRPr sz="4000">
          <a:solidFill>
            <a:srgbClr val="000000"/>
          </a:solidFill>
          <a:latin typeface="Arial" charset="0"/>
        </a:defRPr>
      </a:lvl1pPr>
      <a:lvl2pPr marL="742950" indent="-285750" algn="l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>
          <a:srgbClr val="D69B80"/>
        </a:buClr>
        <a:buFont typeface="Wingdings" charset="2"/>
        <a:defRPr sz="3600">
          <a:solidFill>
            <a:srgbClr val="000000"/>
          </a:solidFill>
          <a:latin typeface="Arial" charset="0"/>
        </a:defRPr>
      </a:lvl2pPr>
      <a:lvl3pPr marL="1143000" indent="-228600" algn="l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defRPr sz="3200">
          <a:solidFill>
            <a:srgbClr val="000000"/>
          </a:solidFill>
          <a:latin typeface="Arial" charset="0"/>
        </a:defRPr>
      </a:lvl3pPr>
      <a:lvl4pPr marL="1600200" indent="-228600" algn="l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>
          <a:srgbClr val="482400"/>
        </a:buClr>
        <a:buFont typeface="Wingdings" charset="2"/>
        <a:defRPr sz="2800">
          <a:solidFill>
            <a:srgbClr val="000000"/>
          </a:solidFill>
          <a:latin typeface="Arial" charset="0"/>
        </a:defRPr>
      </a:lvl4pPr>
      <a:lvl5pPr marL="2057400" indent="-228600" algn="l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>
          <a:srgbClr val="482400"/>
        </a:buClr>
        <a:buFont typeface="Wingdings" charset="2"/>
        <a:defRPr sz="2800">
          <a:solidFill>
            <a:srgbClr val="000000"/>
          </a:solidFill>
          <a:latin typeface="Arial" charset="0"/>
        </a:defRPr>
      </a:lvl5pPr>
    </p:bodyStyle>
    <p:otherStyle>
      <a:lvl1pPr marL="0" indent="0"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000000"/>
          </a:solidFill>
          <a:latin typeface="Arial" charset="0"/>
        </a:defRPr>
      </a:lvl1pPr>
      <a:lvl2pPr marL="457200" indent="0"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000000"/>
          </a:solidFill>
          <a:latin typeface="Arial" charset="0"/>
        </a:defRPr>
      </a:lvl2pPr>
      <a:lvl3pPr marL="914400" indent="0"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000000"/>
          </a:solidFill>
          <a:latin typeface="Arial" charset="0"/>
        </a:defRPr>
      </a:lvl3pPr>
      <a:lvl4pPr marL="1371600" indent="0"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000000"/>
          </a:solidFill>
          <a:latin typeface="Arial" charset="0"/>
        </a:defRPr>
      </a:lvl4pPr>
      <a:lvl5pPr marL="1828800" indent="0"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000000"/>
          </a:solidFill>
          <a:latin typeface="Arial" charset="0"/>
        </a:defRPr>
      </a:lvl5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>
            <a:extLst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000" name="Group 2049999"/>
          <p:cNvGrpSpPr>
            <a:grpSpLocks/>
          </p:cNvGrpSpPr>
          <p:nvPr/>
        </p:nvGrpSpPr>
        <p:grpSpPr>
          <a:xfrm>
            <a:off x="0" y="0"/>
            <a:ext cx="6362700" cy="6858000"/>
            <a:chOff x="0" y="0"/>
            <a:chExt cx="4008" cy="4320"/>
          </a:xfrm>
        </p:grpSpPr>
      </p:grpSp>
      <p:sp>
        <p:nvSpPr>
          <p:cNvPr id="2052" name="Title 2051"/>
          <p:cNvSpPr>
            <a:spLocks noGrp="1"/>
          </p:cNvSpPr>
          <p:nvPr>
            <p:ph type="title"/>
          </p:nvPr>
        </p:nvSpPr>
        <p:spPr>
          <a:xfrm>
            <a:off x="932447" y="90236"/>
            <a:ext cx="7760368" cy="2165684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 algn="l"/>
            <a:r>
              <a:rPr sz="4800" b="1" i="1" u="dash">
                <a:solidFill>
                  <a:srgbClr val="FF0000"/>
                </a:solidFill>
              </a:rPr>
              <a:t>ALPHA COLLEGE OF </a:t>
            </a:r>
            <a:r>
              <a:rPr lang="en-US" sz="4800" b="1" i="1" u="dash" smtClean="0">
                <a:solidFill>
                  <a:srgbClr val="FF0000"/>
                </a:solidFill>
              </a:rPr>
              <a:t>E</a:t>
            </a:r>
            <a:r>
              <a:rPr sz="4800" b="1" i="1" u="dash" smtClean="0">
                <a:solidFill>
                  <a:srgbClr val="FF0000"/>
                </a:solidFill>
              </a:rPr>
              <a:t>NGINEERING</a:t>
            </a:r>
            <a:endParaRPr sz="4800" b="1" i="1" u="dash">
              <a:solidFill>
                <a:srgbClr val="FF0000"/>
              </a:solidFill>
            </a:endParaRPr>
          </a:p>
        </p:txBody>
      </p:sp>
      <p:sp>
        <p:nvSpPr>
          <p:cNvPr id="2053" name="Text Placeholder 2052"/>
          <p:cNvSpPr>
            <a:spLocks noGrp="1"/>
          </p:cNvSpPr>
          <p:nvPr>
            <p:ph type="body" idx="1"/>
          </p:nvPr>
        </p:nvSpPr>
        <p:spPr>
          <a:xfrm>
            <a:off x="4120815" y="5029201"/>
            <a:ext cx="4941806" cy="685799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sz="3600" dirty="0" smtClean="0"/>
              <a:t>Guide By: </a:t>
            </a:r>
            <a:r>
              <a:rPr sz="3600" smtClean="0"/>
              <a:t>Ravi </a:t>
            </a:r>
            <a:r>
              <a:rPr lang="en-US" sz="3600" dirty="0" smtClean="0"/>
              <a:t>P</a:t>
            </a:r>
            <a:r>
              <a:rPr sz="3600" smtClean="0"/>
              <a:t>atel</a:t>
            </a:r>
            <a:endParaRPr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0241"/>
          <p:cNvSpPr>
            <a:spLocks noGrp="1"/>
          </p:cNvSpPr>
          <p:nvPr>
            <p:ph type="title" idx="4294967295"/>
          </p:nvPr>
        </p:nvSpPr>
        <p:spPr>
          <a:xfrm>
            <a:off x="1066800" y="381000"/>
            <a:ext cx="7772400" cy="914400"/>
          </a:xfrm>
          <a:ln/>
        </p:spPr>
        <p:txBody>
          <a:bodyPr wrap="square" lIns="91440" tIns="45720" rIns="91440" bIns="45720" anchor="b" anchorCtr="0"/>
          <a:lstStyle/>
          <a:p>
            <a:r>
              <a:rPr lang="en-US" altLang="en-US" dirty="0"/>
              <a:t>4 parts of the engine block</a:t>
            </a:r>
          </a:p>
        </p:txBody>
      </p:sp>
      <p:sp>
        <p:nvSpPr>
          <p:cNvPr id="10243" name="Text Placeholder 10242"/>
          <p:cNvSpPr>
            <a:spLocks noGrp="1"/>
          </p:cNvSpPr>
          <p:nvPr>
            <p:ph type="body" idx="4294967295"/>
          </p:nvPr>
        </p:nvSpPr>
        <p:spPr>
          <a:xfrm>
            <a:off x="914400" y="1676400"/>
            <a:ext cx="7997826" cy="4951413"/>
          </a:xfrm>
          <a:ln/>
        </p:spPr>
        <p:txBody>
          <a:bodyPr wrap="square" lIns="91440" tIns="45720" rIns="91440" bIns="45720" anchor="t" anchorCtr="0"/>
          <a:lstStyle/>
          <a:p>
            <a:pPr algn="just"/>
            <a:r>
              <a:rPr lang="en-US" altLang="en-US" dirty="0"/>
              <a:t>3) Connecting rod – connects the piston to the crankshaft. </a:t>
            </a:r>
          </a:p>
          <a:p>
            <a:pPr lvl="1" algn="just"/>
            <a:r>
              <a:rPr lang="en-US" altLang="en-US" dirty="0"/>
              <a:t> Fastened by the wrist pin</a:t>
            </a:r>
          </a:p>
          <a:p>
            <a:pPr algn="just"/>
            <a:endParaRPr/>
          </a:p>
          <a:p>
            <a:pPr algn="just"/>
            <a:r>
              <a:rPr lang="en-US" altLang="en-US" dirty="0"/>
              <a:t>4) Crankshaft – shaft with offsets to which the connecting rods are attached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1265"/>
          <p:cNvSpPr>
            <a:spLocks noGrp="1"/>
          </p:cNvSpPr>
          <p:nvPr>
            <p:ph type="title" idx="4294967295"/>
          </p:nvPr>
        </p:nvSpPr>
        <p:spPr>
          <a:xfrm>
            <a:off x="762000" y="381000"/>
            <a:ext cx="3733800" cy="2362200"/>
          </a:xfrm>
          <a:ln/>
        </p:spPr>
        <p:txBody>
          <a:bodyPr wrap="square" lIns="91440" tIns="45720" rIns="91440" bIns="45720" anchor="b" anchorCtr="0"/>
          <a:lstStyle/>
          <a:p>
            <a:r>
              <a:rPr lang="en-US" altLang="en-US" dirty="0"/>
              <a:t>Bore and </a:t>
            </a:r>
            <a:r>
              <a:t/>
            </a:r>
            <a:br/>
            <a:r>
              <a:rPr lang="en-US" altLang="en-US" dirty="0"/>
              <a:t>stroke of a </a:t>
            </a:r>
            <a:r>
              <a:t/>
            </a:r>
            <a:br/>
            <a:r>
              <a:rPr lang="en-US" altLang="en-US" dirty="0"/>
              <a:t>cylinder</a:t>
            </a:r>
          </a:p>
        </p:txBody>
      </p:sp>
      <p:pic>
        <p:nvPicPr>
          <p:cNvPr id="11267" name="Picture 11266"/>
          <p:cNvPicPr>
            <a:picLocks noChangeAspect="1"/>
          </p:cNvPicPr>
          <p:nvPr/>
        </p:nvPicPr>
        <p:blipFill>
          <a:blip r:embed="rId2">
            <a:extLst/>
          </a:blip>
          <a:srcRect/>
          <a:stretch>
            <a:fillRect/>
          </a:stretch>
        </p:blipFill>
        <p:spPr>
          <a:xfrm>
            <a:off x="4456113" y="0"/>
            <a:ext cx="4687887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2289"/>
          <p:cNvSpPr>
            <a:spLocks noGrp="1"/>
          </p:cNvSpPr>
          <p:nvPr>
            <p:ph type="title" idx="4294967295"/>
          </p:nvPr>
        </p:nvSpPr>
        <p:spPr>
          <a:xfrm>
            <a:off x="685800" y="228600"/>
            <a:ext cx="7772400" cy="685800"/>
          </a:xfrm>
          <a:ln/>
        </p:spPr>
        <p:txBody>
          <a:bodyPr wrap="square" lIns="91440" tIns="45720" rIns="91440" bIns="45720" anchor="b" anchorCtr="0"/>
          <a:lstStyle/>
          <a:p>
            <a:r>
              <a:rPr lang="en-US" altLang="en-US" dirty="0"/>
              <a:t>Four-stroke cycle engine</a:t>
            </a:r>
          </a:p>
        </p:txBody>
      </p:sp>
      <p:pic>
        <p:nvPicPr>
          <p:cNvPr id="12291" name="Picture 12290"/>
          <p:cNvPicPr>
            <a:picLocks noChangeAspect="1"/>
          </p:cNvPicPr>
          <p:nvPr/>
        </p:nvPicPr>
        <p:blipFill>
          <a:blip r:embed="rId2">
            <a:extLst/>
          </a:blip>
          <a:srcRect/>
          <a:stretch>
            <a:fillRect/>
          </a:stretch>
        </p:blipFill>
        <p:spPr>
          <a:xfrm>
            <a:off x="609600" y="992188"/>
            <a:ext cx="8001000" cy="58658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3313"/>
          <p:cNvSpPr>
            <a:spLocks noGrp="1"/>
          </p:cNvSpPr>
          <p:nvPr>
            <p:ph type="title" idx="4294967295"/>
          </p:nvPr>
        </p:nvSpPr>
        <p:spPr>
          <a:xfrm>
            <a:off x="304800" y="381000"/>
            <a:ext cx="3429000" cy="2438400"/>
          </a:xfrm>
          <a:ln/>
        </p:spPr>
        <p:txBody>
          <a:bodyPr wrap="square" lIns="91440" tIns="45720" rIns="91440" bIns="45720" anchor="b" anchorCtr="0"/>
          <a:lstStyle/>
          <a:p>
            <a:r>
              <a:rPr lang="en-US" altLang="en-US" dirty="0"/>
              <a:t>Piston and</a:t>
            </a:r>
            <a:r>
              <a:t/>
            </a:r>
            <a:br/>
            <a:r>
              <a:rPr lang="en-US" altLang="en-US" dirty="0"/>
              <a:t>connecting</a:t>
            </a:r>
            <a:r>
              <a:t/>
            </a:r>
            <a:br/>
            <a:r>
              <a:rPr lang="en-US" altLang="en-US" dirty="0"/>
              <a:t>rod</a:t>
            </a:r>
          </a:p>
        </p:txBody>
      </p:sp>
      <p:pic>
        <p:nvPicPr>
          <p:cNvPr id="13315" name="Picture 13314"/>
          <p:cNvPicPr>
            <a:picLocks noChangeAspect="1"/>
          </p:cNvPicPr>
          <p:nvPr/>
        </p:nvPicPr>
        <p:blipFill>
          <a:blip r:embed="rId2">
            <a:extLst/>
          </a:blip>
          <a:srcRect/>
          <a:stretch>
            <a:fillRect/>
          </a:stretch>
        </p:blipFill>
        <p:spPr>
          <a:xfrm>
            <a:off x="3568700" y="0"/>
            <a:ext cx="55753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4337"/>
          <p:cNvPicPr>
            <a:picLocks noChangeAspect="1"/>
          </p:cNvPicPr>
          <p:nvPr/>
        </p:nvPicPr>
        <p:blipFill>
          <a:blip r:embed="rId2">
            <a:extLst/>
          </a:blip>
          <a:srcRect/>
          <a:stretch>
            <a:fillRect/>
          </a:stretch>
        </p:blipFill>
        <p:spPr>
          <a:xfrm>
            <a:off x="0" y="954088"/>
            <a:ext cx="9144000" cy="5903912"/>
          </a:xfrm>
          <a:prstGeom prst="rect">
            <a:avLst/>
          </a:prstGeom>
          <a:noFill/>
          <a:ln>
            <a:noFill/>
          </a:ln>
        </p:spPr>
      </p:pic>
      <p:sp>
        <p:nvSpPr>
          <p:cNvPr id="14339" name="Title 14338"/>
          <p:cNvSpPr>
            <a:spLocks noGrp="1"/>
          </p:cNvSpPr>
          <p:nvPr>
            <p:ph type="title" idx="4294967295"/>
          </p:nvPr>
        </p:nvSpPr>
        <p:spPr>
          <a:xfrm>
            <a:off x="990600" y="0"/>
            <a:ext cx="7772400" cy="990600"/>
          </a:xfrm>
          <a:ln/>
        </p:spPr>
        <p:txBody>
          <a:bodyPr wrap="square" lIns="91440" tIns="45720" rIns="91440" bIns="45720" anchor="b" anchorCtr="0"/>
          <a:lstStyle/>
          <a:p>
            <a:r>
              <a:rPr lang="en-US" altLang="en-US" dirty="0"/>
              <a:t>Crankshaft assembly</a:t>
            </a: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5361"/>
          <p:cNvPicPr>
            <a:picLocks noChangeAspect="1"/>
          </p:cNvPicPr>
          <p:nvPr/>
        </p:nvPicPr>
        <p:blipFill>
          <a:blip r:embed="rId2">
            <a:extLst/>
          </a:blip>
          <a:srcRect/>
          <a:stretch>
            <a:fillRect/>
          </a:stretch>
        </p:blipFill>
        <p:spPr>
          <a:xfrm>
            <a:off x="0" y="0"/>
            <a:ext cx="9142412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6385"/>
          <p:cNvPicPr>
            <a:picLocks noChangeAspect="1"/>
          </p:cNvPicPr>
          <p:nvPr/>
        </p:nvPicPr>
        <p:blipFill>
          <a:blip r:embed="rId2">
            <a:extLst/>
          </a:blip>
          <a:srcRect/>
          <a:stretch>
            <a:fillRect/>
          </a:stretch>
        </p:blipFill>
        <p:spPr>
          <a:xfrm>
            <a:off x="0" y="0"/>
            <a:ext cx="9142412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7409"/>
          <p:cNvPicPr>
            <a:picLocks noChangeAspect="1"/>
          </p:cNvPicPr>
          <p:nvPr/>
        </p:nvPicPr>
        <p:blipFill>
          <a:blip r:embed="rId2">
            <a:extLst/>
          </a:blip>
          <a:srcRect/>
          <a:stretch>
            <a:fillRect/>
          </a:stretch>
        </p:blipFill>
        <p:spPr>
          <a:xfrm>
            <a:off x="0" y="0"/>
            <a:ext cx="9088438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8433"/>
          <p:cNvSpPr>
            <a:spLocks noGrp="1"/>
          </p:cNvSpPr>
          <p:nvPr>
            <p:ph type="title" idx="4294967295"/>
          </p:nvPr>
        </p:nvSpPr>
        <p:spPr>
          <a:xfrm>
            <a:off x="1066800" y="304800"/>
            <a:ext cx="7772400" cy="1143000"/>
          </a:xfrm>
          <a:ln/>
        </p:spPr>
        <p:txBody>
          <a:bodyPr wrap="square" lIns="91440" tIns="45720" rIns="91440" bIns="45720" anchor="b" anchorCtr="0"/>
          <a:lstStyle/>
          <a:p>
            <a:r>
              <a:rPr lang="en-US" altLang="en-US" dirty="0"/>
              <a:t>Internal Combustion Engine - Events</a:t>
            </a:r>
          </a:p>
        </p:txBody>
      </p:sp>
      <p:sp>
        <p:nvSpPr>
          <p:cNvPr id="18435" name="Text Placeholder 18434"/>
          <p:cNvSpPr>
            <a:spLocks noGrp="1"/>
          </p:cNvSpPr>
          <p:nvPr>
            <p:ph type="body" idx="4294967295"/>
          </p:nvPr>
        </p:nvSpPr>
        <p:spPr>
          <a:xfrm>
            <a:off x="914400" y="1676400"/>
            <a:ext cx="7997826" cy="4951413"/>
          </a:xfrm>
          <a:ln/>
        </p:spPr>
        <p:txBody>
          <a:bodyPr wrap="square" lIns="91440" tIns="45720" rIns="91440" bIns="45720" anchor="t" anchorCtr="0"/>
          <a:lstStyle/>
          <a:p>
            <a:pPr algn="just"/>
            <a:r>
              <a:rPr lang="en-US" altLang="en-US" dirty="0"/>
              <a:t>The internal combustion engine operates based upon the principle of a cycle</a:t>
            </a:r>
          </a:p>
          <a:p>
            <a:pPr lvl="1" algn="just"/>
            <a:r>
              <a:rPr lang="en-US" altLang="en-US" dirty="0"/>
              <a:t>A cycle is a series of events that are repeated over and over again</a:t>
            </a:r>
          </a:p>
          <a:p>
            <a:pPr lvl="1" algn="just"/>
            <a:r>
              <a:rPr lang="en-US" altLang="en-US" dirty="0"/>
              <a:t>Four strokes make up a cycle:  intake, compression, power, exhaust</a:t>
            </a: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25601"/>
          <p:cNvSpPr>
            <a:spLocks noGrp="1"/>
          </p:cNvSpPr>
          <p:nvPr>
            <p:ph type="title" idx="4294967295"/>
          </p:nvPr>
        </p:nvSpPr>
        <p:spPr>
          <a:xfrm>
            <a:off x="1066800" y="381000"/>
            <a:ext cx="7772400" cy="914400"/>
          </a:xfrm>
          <a:ln/>
        </p:spPr>
        <p:txBody>
          <a:bodyPr wrap="square" lIns="91440" tIns="45720" rIns="91440" bIns="45720" anchor="b" anchorCtr="0"/>
          <a:lstStyle/>
          <a:p>
            <a:r>
              <a:rPr lang="en-US" altLang="en-US" dirty="0"/>
              <a:t>Differences between four- and two-stroke engines</a:t>
            </a:r>
          </a:p>
        </p:txBody>
      </p:sp>
      <p:sp>
        <p:nvSpPr>
          <p:cNvPr id="25603" name="Text Placeholder 25602"/>
          <p:cNvSpPr>
            <a:spLocks noGrp="1"/>
          </p:cNvSpPr>
          <p:nvPr>
            <p:ph type="body" idx="4294967295"/>
          </p:nvPr>
        </p:nvSpPr>
        <p:spPr>
          <a:xfrm>
            <a:off x="838200" y="1600200"/>
            <a:ext cx="7997826" cy="4951413"/>
          </a:xfrm>
          <a:ln/>
        </p:spPr>
        <p:txBody>
          <a:bodyPr wrap="square" lIns="91440" tIns="45720" rIns="91440" bIns="45720" anchor="t" anchorCtr="0"/>
          <a:lstStyle/>
          <a:p>
            <a:pPr algn="just"/>
            <a:r>
              <a:rPr lang="en-US" altLang="en-US" dirty="0"/>
              <a:t>A four-stroke engine has a series of four events that must be completed within the cycle.</a:t>
            </a:r>
          </a:p>
          <a:p>
            <a:pPr algn="just"/>
            <a:endParaRPr/>
          </a:p>
          <a:p>
            <a:pPr algn="just"/>
            <a:r>
              <a:rPr lang="en-US" altLang="en-US" dirty="0"/>
              <a:t>A two-stroke engine completes the same series of four events in two strokes.</a:t>
            </a:r>
          </a:p>
        </p:txBody>
      </p:sp>
    </p:spTree>
  </p:cSld>
  <p:clrMapOvr>
    <a:masterClrMapping/>
  </p:clrMapOvr>
  <p:transition spd="med">
    <p:comb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>
            <a:extLst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049"/>
          <p:cNvGrpSpPr>
            <a:grpSpLocks/>
          </p:cNvGrpSpPr>
          <p:nvPr/>
        </p:nvGrpSpPr>
        <p:grpSpPr>
          <a:xfrm>
            <a:off x="0" y="0"/>
            <a:ext cx="6362700" cy="6858000"/>
            <a:chOff x="0" y="0"/>
            <a:chExt cx="4008" cy="4320"/>
          </a:xfrm>
        </p:grpSpPr>
      </p:grpSp>
      <p:sp>
        <p:nvSpPr>
          <p:cNvPr id="2052" name="Title 2051"/>
          <p:cNvSpPr>
            <a:spLocks noGrp="1"/>
          </p:cNvSpPr>
          <p:nvPr>
            <p:ph type="title"/>
          </p:nvPr>
        </p:nvSpPr>
        <p:spPr>
          <a:xfrm>
            <a:off x="1052763" y="60158"/>
            <a:ext cx="7760368" cy="75197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 algn="ctr"/>
            <a:r>
              <a:rPr b="1" u="dash">
                <a:solidFill>
                  <a:srgbClr val="FF0000"/>
                </a:solidFill>
              </a:rPr>
              <a:t>ELECTRICEL-B</a:t>
            </a:r>
          </a:p>
        </p:txBody>
      </p:sp>
      <p:sp>
        <p:nvSpPr>
          <p:cNvPr id="2053" name="Text Placeholder 2052"/>
          <p:cNvSpPr>
            <a:spLocks noGrp="1"/>
          </p:cNvSpPr>
          <p:nvPr>
            <p:ph type="body" idx="1"/>
          </p:nvPr>
        </p:nvSpPr>
        <p:spPr>
          <a:xfrm>
            <a:off x="872289" y="691815"/>
            <a:ext cx="7820526" cy="1082842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sz="3200"/>
              <a:t>Subject-E.M.E.</a:t>
            </a:r>
          </a:p>
          <a:p>
            <a:pPr lvl="0"/>
            <a:r>
              <a:rPr sz="3200"/>
              <a:t>Batch-1</a:t>
            </a:r>
            <a:endParaRPr/>
          </a:p>
          <a:p>
            <a:pPr lvl="0"/>
            <a:r>
              <a:rPr sz="3200"/>
              <a:t>Group-4</a:t>
            </a:r>
            <a:endParaRPr/>
          </a:p>
          <a:p>
            <a:pPr lvl="0"/>
            <a:r>
              <a:rPr sz="3200"/>
              <a:t>Group Members:</a:t>
            </a:r>
            <a:endParaRPr/>
          </a:p>
          <a:p>
            <a:pPr lvl="0"/>
            <a:r>
              <a:rPr sz="3200"/>
              <a:t>   1.Tomar Abhishek </a:t>
            </a:r>
            <a:endParaRPr/>
          </a:p>
          <a:p>
            <a:pPr lvl="0"/>
            <a:r>
              <a:rPr sz="3200"/>
              <a:t>   2.Patil Jigar </a:t>
            </a:r>
            <a:endParaRPr/>
          </a:p>
          <a:p>
            <a:pPr lvl="0"/>
            <a:r>
              <a:rPr sz="3200"/>
              <a:t>   3.Mehta Dhruv </a:t>
            </a:r>
            <a:endParaRPr/>
          </a:p>
          <a:p>
            <a:pPr lvl="0"/>
            <a:r>
              <a:rPr sz="3200"/>
              <a:t>   4.Jayswal Hardeep </a:t>
            </a:r>
            <a:endParaRPr/>
          </a:p>
          <a:p>
            <a:pPr lvl="0"/>
            <a:r>
              <a:rPr sz="3200"/>
              <a:t>   5.Prajapati yash</a:t>
            </a:r>
            <a:endParaRPr/>
          </a:p>
          <a:p>
            <a:pPr lvl="0"/>
            <a:r>
              <a:rPr sz="3200"/>
              <a:t>   6.Patel Daivik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Placeholder 19457"/>
          <p:cNvSpPr>
            <a:spLocks noGrp="1"/>
          </p:cNvSpPr>
          <p:nvPr>
            <p:ph type="body" idx="4294967295"/>
          </p:nvPr>
        </p:nvSpPr>
        <p:spPr>
          <a:xfrm>
            <a:off x="992608" y="685800"/>
            <a:ext cx="7751342" cy="5299075"/>
          </a:xfrm>
          <a:ln/>
        </p:spPr>
        <p:txBody>
          <a:bodyPr wrap="square" lIns="91440" tIns="45720" rIns="91440" bIns="45720" anchor="t" anchorCtr="0"/>
          <a:lstStyle/>
          <a:p>
            <a:pPr>
              <a:spcBef>
                <a:spcPts val="700"/>
              </a:spcBef>
              <a:buFont typeface="Times New Roman" charset="0"/>
              <a:buChar char="•"/>
            </a:pPr>
            <a:endParaRPr/>
          </a:p>
          <a:p>
            <a:pPr>
              <a:spcBef>
                <a:spcPts val="700"/>
              </a:spcBef>
              <a:buFont typeface="Times New Roman" charset="0"/>
              <a:buChar char="•"/>
            </a:pPr>
            <a:endParaRPr/>
          </a:p>
          <a:p>
            <a:pPr algn="just">
              <a:spcBef>
                <a:spcPts val="700"/>
              </a:spcBef>
              <a:buFont typeface="Times New Roman" charset="0"/>
              <a:buChar char="•"/>
            </a:pPr>
            <a:r>
              <a:rPr lang="en-US" altLang="en-US" sz="2800" dirty="0">
                <a:solidFill>
                  <a:srgbClr val="482400"/>
                </a:solidFill>
              </a:rPr>
              <a:t>Four stroke cycle : It has four piston strokes over two revolutions for each cycle.</a:t>
            </a:r>
          </a:p>
          <a:p>
            <a:pPr algn="just">
              <a:spcBef>
                <a:spcPts val="700"/>
              </a:spcBef>
              <a:buFont typeface="Times New Roman" charset="0"/>
              <a:buChar char="•"/>
            </a:pPr>
            <a:r>
              <a:rPr lang="en-US" altLang="en-US" sz="2800" dirty="0">
                <a:solidFill>
                  <a:srgbClr val="482400"/>
                </a:solidFill>
              </a:rPr>
              <a:t>Two stroke cycle : It has two piston strokes over one revolution for each cycle.</a:t>
            </a:r>
          </a:p>
          <a:p>
            <a:pPr algn="just">
              <a:spcBef>
                <a:spcPts val="700"/>
              </a:spcBef>
              <a:buFont typeface="Times New Roman" charset="0"/>
              <a:buChar char="•"/>
            </a:pPr>
            <a:r>
              <a:rPr lang="en-US" altLang="en-US" sz="2800" dirty="0">
                <a:solidFill>
                  <a:srgbClr val="482400"/>
                </a:solidFill>
              </a:rPr>
              <a:t>We will be dealing with Spark Ignition engine and Compression Ignition engine operating on a four stroke cycle.</a:t>
            </a:r>
          </a:p>
          <a:p>
            <a:pPr>
              <a:spcBef>
                <a:spcPts val="700"/>
              </a:spcBef>
              <a:buNone/>
            </a:pPr>
            <a:endParaRPr/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20481"/>
          <p:cNvSpPr>
            <a:spLocks noGrp="1"/>
          </p:cNvSpPr>
          <p:nvPr>
            <p:ph type="title" idx="4294967295"/>
          </p:nvPr>
        </p:nvSpPr>
        <p:spPr>
          <a:xfrm>
            <a:off x="1066800" y="381000"/>
            <a:ext cx="7772400" cy="914400"/>
          </a:xfrm>
          <a:ln/>
        </p:spPr>
        <p:txBody>
          <a:bodyPr wrap="square" lIns="91440" tIns="45720" rIns="91440" bIns="45720" anchor="b" anchorCtr="0"/>
          <a:lstStyle/>
          <a:p>
            <a:r>
              <a:rPr lang="en-US" altLang="en-US" dirty="0"/>
              <a:t>Intake </a:t>
            </a:r>
          </a:p>
        </p:txBody>
      </p:sp>
      <p:sp>
        <p:nvSpPr>
          <p:cNvPr id="20483" name="Text Placeholder 20482"/>
          <p:cNvSpPr>
            <a:spLocks noGrp="1"/>
          </p:cNvSpPr>
          <p:nvPr>
            <p:ph type="body" idx="4294967295"/>
          </p:nvPr>
        </p:nvSpPr>
        <p:spPr>
          <a:xfrm>
            <a:off x="914400" y="1676400"/>
            <a:ext cx="7997826" cy="4951413"/>
          </a:xfrm>
          <a:ln/>
        </p:spPr>
        <p:txBody>
          <a:bodyPr wrap="square" lIns="91440" tIns="45720" rIns="91440" bIns="45720" anchor="t" anchorCtr="0"/>
          <a:lstStyle/>
          <a:p>
            <a:pPr algn="just"/>
            <a:r>
              <a:rPr lang="en-US" altLang="en-US" dirty="0"/>
              <a:t>The process of getting the fuel and air required for combustion to take place in the chamber.</a:t>
            </a:r>
          </a:p>
          <a:p>
            <a:pPr algn="just"/>
            <a:endParaRPr/>
          </a:p>
          <a:p>
            <a:pPr algn="just"/>
            <a:r>
              <a:rPr lang="en-US" altLang="en-US" dirty="0"/>
              <a:t>Exhaust valve remains closed and intake valve is open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21505"/>
          <p:cNvSpPr>
            <a:spLocks noGrp="1"/>
          </p:cNvSpPr>
          <p:nvPr>
            <p:ph type="title" idx="4294967295"/>
          </p:nvPr>
        </p:nvSpPr>
        <p:spPr>
          <a:xfrm>
            <a:off x="1066800" y="381000"/>
            <a:ext cx="7772400" cy="914400"/>
          </a:xfrm>
          <a:ln/>
        </p:spPr>
        <p:txBody>
          <a:bodyPr wrap="square" lIns="91440" tIns="45720" rIns="91440" bIns="45720" anchor="b" anchorCtr="0"/>
          <a:lstStyle/>
          <a:p>
            <a:r>
              <a:rPr lang="en-US" altLang="en-US" dirty="0"/>
              <a:t>Compression</a:t>
            </a:r>
          </a:p>
        </p:txBody>
      </p:sp>
      <p:sp>
        <p:nvSpPr>
          <p:cNvPr id="21507" name="Text Placeholder 21506"/>
          <p:cNvSpPr>
            <a:spLocks noGrp="1"/>
          </p:cNvSpPr>
          <p:nvPr>
            <p:ph type="body" idx="4294967295"/>
          </p:nvPr>
        </p:nvSpPr>
        <p:spPr>
          <a:xfrm>
            <a:off x="914400" y="1676400"/>
            <a:ext cx="7997826" cy="4951413"/>
          </a:xfrm>
          <a:ln/>
        </p:spPr>
        <p:txBody>
          <a:bodyPr wrap="square" lIns="91440" tIns="45720" rIns="91440" bIns="45720" anchor="t" anchorCtr="0"/>
          <a:lstStyle/>
          <a:p>
            <a:pPr algn="just"/>
            <a:r>
              <a:rPr lang="en-US" altLang="en-US" dirty="0"/>
              <a:t>The process of compressing the fuel-air mixture in the combustion chamber to increase the potential chemical energy of the heat from combustion.</a:t>
            </a:r>
          </a:p>
          <a:p>
            <a:pPr algn="just"/>
            <a:r>
              <a:rPr lang="en-US" altLang="en-US" dirty="0"/>
              <a:t>Intake and exhaust valves are closed.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22529"/>
          <p:cNvSpPr>
            <a:spLocks noGrp="1"/>
          </p:cNvSpPr>
          <p:nvPr>
            <p:ph type="title" idx="4294967295"/>
          </p:nvPr>
        </p:nvSpPr>
        <p:spPr>
          <a:xfrm>
            <a:off x="1066800" y="381000"/>
            <a:ext cx="7772400" cy="914400"/>
          </a:xfrm>
          <a:ln/>
        </p:spPr>
        <p:txBody>
          <a:bodyPr wrap="square" lIns="91440" tIns="45720" rIns="91440" bIns="45720" anchor="b" anchorCtr="0"/>
          <a:lstStyle/>
          <a:p>
            <a:r>
              <a:rPr lang="en-US" altLang="en-US" dirty="0"/>
              <a:t>Power</a:t>
            </a:r>
          </a:p>
        </p:txBody>
      </p:sp>
      <p:sp>
        <p:nvSpPr>
          <p:cNvPr id="22531" name="Text Placeholder 22530"/>
          <p:cNvSpPr>
            <a:spLocks noGrp="1"/>
          </p:cNvSpPr>
          <p:nvPr>
            <p:ph type="body" idx="4294967295"/>
          </p:nvPr>
        </p:nvSpPr>
        <p:spPr>
          <a:xfrm>
            <a:off x="914400" y="1676400"/>
            <a:ext cx="7997826" cy="4951413"/>
          </a:xfrm>
          <a:ln/>
        </p:spPr>
        <p:txBody>
          <a:bodyPr wrap="square" lIns="91440" tIns="45720" rIns="91440" bIns="45720" anchor="t" anchorCtr="0"/>
          <a:lstStyle/>
          <a:p>
            <a:pPr algn="just"/>
            <a:r>
              <a:rPr lang="en-US" altLang="en-US" dirty="0"/>
              <a:t>The result of converting the chemical potential energy to mechanical power by the rapid expansion of heated gasses.</a:t>
            </a:r>
          </a:p>
          <a:p>
            <a:pPr algn="just"/>
            <a:r>
              <a:rPr lang="en-US" altLang="en-US" dirty="0"/>
              <a:t>Gases produced by the combustion of the compressed fuel-air mixture in the combustion chamber.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23553"/>
          <p:cNvSpPr>
            <a:spLocks noGrp="1"/>
          </p:cNvSpPr>
          <p:nvPr>
            <p:ph type="title" idx="4294967295"/>
          </p:nvPr>
        </p:nvSpPr>
        <p:spPr>
          <a:xfrm>
            <a:off x="1066800" y="381000"/>
            <a:ext cx="7772400" cy="914400"/>
          </a:xfrm>
          <a:ln/>
        </p:spPr>
        <p:txBody>
          <a:bodyPr wrap="square" lIns="91440" tIns="45720" rIns="91440" bIns="45720" anchor="b" anchorCtr="0"/>
          <a:lstStyle/>
          <a:p>
            <a:r>
              <a:rPr lang="en-US" altLang="en-US" dirty="0"/>
              <a:t>Exhaust</a:t>
            </a:r>
          </a:p>
        </p:txBody>
      </p:sp>
      <p:sp>
        <p:nvSpPr>
          <p:cNvPr id="23555" name="Text Placeholder 23554"/>
          <p:cNvSpPr>
            <a:spLocks noGrp="1"/>
          </p:cNvSpPr>
          <p:nvPr>
            <p:ph type="body" idx="4294967295"/>
          </p:nvPr>
        </p:nvSpPr>
        <p:spPr>
          <a:xfrm>
            <a:off x="914400" y="1676400"/>
            <a:ext cx="7997826" cy="4951413"/>
          </a:xfrm>
          <a:ln/>
        </p:spPr>
        <p:txBody>
          <a:bodyPr wrap="square" lIns="91440" tIns="45720" rIns="91440" bIns="45720" anchor="t" anchorCtr="0"/>
          <a:lstStyle/>
          <a:p>
            <a:pPr algn="just"/>
            <a:r>
              <a:rPr lang="en-US" altLang="en-US" dirty="0"/>
              <a:t>The process of removing the spent products resulting from combustion in the combustion chamber.</a:t>
            </a:r>
          </a:p>
          <a:p>
            <a:pPr algn="just"/>
            <a:r>
              <a:rPr lang="en-US" altLang="en-US" dirty="0"/>
              <a:t>Exhaust valves opens and spent gasses are forced from the cylinder.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Placeholder 24577"/>
          <p:cNvSpPr>
            <a:spLocks noGrp="1"/>
          </p:cNvSpPr>
          <p:nvPr>
            <p:ph type="body" idx="4294967295"/>
          </p:nvPr>
        </p:nvSpPr>
        <p:spPr>
          <a:xfrm>
            <a:off x="685800" y="0"/>
            <a:ext cx="8458200" cy="6858000"/>
          </a:xfrm>
          <a:ln/>
        </p:spPr>
        <p:txBody>
          <a:bodyPr wrap="square" lIns="91440" tIns="45720" rIns="91440" bIns="45720" anchor="t" anchorCtr="0"/>
          <a:lstStyle/>
          <a:p>
            <a:pPr>
              <a:spcBef>
                <a:spcPts val="700"/>
              </a:spcBef>
              <a:buNone/>
            </a:pPr>
            <a:endParaRPr/>
          </a:p>
          <a:p>
            <a:pPr algn="just">
              <a:spcBef>
                <a:spcPts val="700"/>
              </a:spcBef>
              <a:buFont typeface="Times New Roman" charset="0"/>
              <a:buChar char="•"/>
            </a:pPr>
            <a:r>
              <a:rPr lang="en-US" altLang="en-US" sz="2500" b="1" dirty="0">
                <a:solidFill>
                  <a:srgbClr val="482400"/>
                </a:solidFill>
                <a:ea typeface="Times New Roman" charset="0"/>
              </a:rPr>
              <a:t>Crankshaft :</a:t>
            </a:r>
            <a:r>
              <a:rPr lang="en-US" altLang="en-US" sz="2500" dirty="0">
                <a:solidFill>
                  <a:srgbClr val="482400"/>
                </a:solidFill>
                <a:ea typeface="Times New Roman" charset="0"/>
              </a:rPr>
              <a:t> Rotating shaft through which engine work output is supplied to external systems. </a:t>
            </a:r>
          </a:p>
          <a:p>
            <a:pPr lvl="1" algn="just">
              <a:spcBef>
                <a:spcPts val="612"/>
              </a:spcBef>
              <a:buFont typeface="Times New Roman" charset="0"/>
              <a:buChar char="–"/>
            </a:pPr>
            <a:r>
              <a:rPr lang="en-US" altLang="en-US" sz="2500" dirty="0">
                <a:solidFill>
                  <a:srgbClr val="482400"/>
                </a:solidFill>
              </a:rPr>
              <a:t>The crankshaft is connected to the engine block with the main bearings.</a:t>
            </a:r>
          </a:p>
          <a:p>
            <a:pPr lvl="1" algn="just">
              <a:spcBef>
                <a:spcPts val="612"/>
              </a:spcBef>
              <a:buFont typeface="Times New Roman" charset="0"/>
              <a:buChar char="–"/>
            </a:pPr>
            <a:r>
              <a:rPr lang="en-US" altLang="en-US" sz="2500" dirty="0">
                <a:solidFill>
                  <a:srgbClr val="482400"/>
                </a:solidFill>
              </a:rPr>
              <a:t>It is rotated by the reciprocating pistons through the connecting rods connected to the crankshaft, offset from the axis of rotation. This offset is sometimes called crank throw or crank radius.</a:t>
            </a:r>
          </a:p>
          <a:p>
            <a:pPr algn="just">
              <a:spcBef>
                <a:spcPts val="700"/>
              </a:spcBef>
              <a:buFont typeface="Times New Roman" charset="0"/>
              <a:buChar char="•"/>
            </a:pPr>
            <a:r>
              <a:rPr lang="en-US" altLang="en-US" sz="2500" b="1" dirty="0">
                <a:solidFill>
                  <a:srgbClr val="482400"/>
                </a:solidFill>
              </a:rPr>
              <a:t>Connecting rod : </a:t>
            </a:r>
            <a:r>
              <a:rPr lang="en-US" altLang="en-US" sz="2500" dirty="0">
                <a:solidFill>
                  <a:srgbClr val="482400"/>
                </a:solidFill>
              </a:rPr>
              <a:t>Rod connecting the piston with the rotating crankshaft, usually made of steel or alloy forging in most engines but may be aluminum in some small engines.</a:t>
            </a:r>
          </a:p>
          <a:p>
            <a:pPr algn="just">
              <a:spcBef>
                <a:spcPts val="700"/>
              </a:spcBef>
              <a:buFont typeface="Times New Roman" charset="0"/>
              <a:buChar char="•"/>
            </a:pPr>
            <a:r>
              <a:rPr lang="en-US" altLang="en-US" sz="2500" dirty="0">
                <a:solidFill>
                  <a:srgbClr val="482400"/>
                </a:solidFill>
                <a:ea typeface="Times New Roman" charset="0"/>
              </a:rPr>
              <a:t> </a:t>
            </a:r>
            <a:r>
              <a:rPr lang="en-US" altLang="en-US" sz="2500" b="1" dirty="0">
                <a:solidFill>
                  <a:srgbClr val="482400"/>
                </a:solidFill>
                <a:ea typeface="Times New Roman" charset="0"/>
              </a:rPr>
              <a:t>Piston rings:</a:t>
            </a:r>
            <a:r>
              <a:rPr lang="en-US" altLang="en-US" sz="2500" dirty="0">
                <a:solidFill>
                  <a:srgbClr val="482400"/>
                </a:solidFill>
                <a:ea typeface="Times New Roman" charset="0"/>
              </a:rPr>
              <a:t> Metal rings that fit into circumferential grooves around the piston and form a sliding surface against the cylinder walls.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26625"/>
          <p:cNvSpPr>
            <a:spLocks noGrp="1"/>
          </p:cNvSpPr>
          <p:nvPr>
            <p:ph type="title" idx="4294967295"/>
          </p:nvPr>
        </p:nvSpPr>
        <p:spPr>
          <a:xfrm>
            <a:off x="1066800" y="381000"/>
            <a:ext cx="7772400" cy="914400"/>
          </a:xfrm>
          <a:ln/>
        </p:spPr>
        <p:txBody>
          <a:bodyPr wrap="square" lIns="91440" tIns="45720" rIns="91440" bIns="45720" anchor="b" anchorCtr="0"/>
          <a:lstStyle/>
          <a:p>
            <a:r>
              <a:rPr lang="en-US" altLang="en-US" dirty="0"/>
              <a:t>Four-stroke engine</a:t>
            </a:r>
          </a:p>
        </p:txBody>
      </p:sp>
      <p:sp>
        <p:nvSpPr>
          <p:cNvPr id="26627" name="Text Placeholder 26626"/>
          <p:cNvSpPr>
            <a:spLocks noGrp="1"/>
          </p:cNvSpPr>
          <p:nvPr>
            <p:ph type="body" idx="4294967295"/>
          </p:nvPr>
        </p:nvSpPr>
        <p:spPr>
          <a:xfrm>
            <a:off x="914400" y="1676400"/>
            <a:ext cx="7997826" cy="4951413"/>
          </a:xfrm>
          <a:ln/>
        </p:spPr>
        <p:txBody>
          <a:bodyPr wrap="square" lIns="91440" tIns="45720" rIns="91440" bIns="45720" anchor="t" anchorCtr="0"/>
          <a:lstStyle/>
          <a:p>
            <a:r>
              <a:rPr lang="en-US" altLang="en-US" sz="4400" dirty="0"/>
              <a:t>4 events completed in each stroke:</a:t>
            </a:r>
          </a:p>
          <a:p>
            <a:pPr lvl="1"/>
            <a:r>
              <a:rPr lang="en-US" altLang="en-US" sz="4000" dirty="0"/>
              <a:t>Intake</a:t>
            </a:r>
          </a:p>
          <a:p>
            <a:pPr lvl="1"/>
            <a:r>
              <a:rPr lang="en-US" altLang="en-US" sz="4000" dirty="0"/>
              <a:t>Compression</a:t>
            </a:r>
          </a:p>
          <a:p>
            <a:pPr lvl="1"/>
            <a:r>
              <a:rPr lang="en-US" altLang="en-US" sz="4000" dirty="0"/>
              <a:t>Power</a:t>
            </a:r>
          </a:p>
          <a:p>
            <a:pPr lvl="1"/>
            <a:r>
              <a:rPr lang="en-US" altLang="en-US" sz="4000" dirty="0"/>
              <a:t>Exhaust</a:t>
            </a:r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27649"/>
          <p:cNvSpPr>
            <a:spLocks noGrp="1"/>
          </p:cNvSpPr>
          <p:nvPr>
            <p:ph type="title" idx="4294967295"/>
          </p:nvPr>
        </p:nvSpPr>
        <p:spPr>
          <a:xfrm>
            <a:off x="1066800" y="381000"/>
            <a:ext cx="7772400" cy="914400"/>
          </a:xfrm>
          <a:ln/>
        </p:spPr>
        <p:txBody>
          <a:bodyPr wrap="square" lIns="91440" tIns="45720" rIns="91440" bIns="45720" anchor="b" anchorCtr="0"/>
          <a:lstStyle/>
          <a:p>
            <a:r>
              <a:rPr lang="en-US" altLang="en-US" dirty="0"/>
              <a:t>Two-stroke engine</a:t>
            </a:r>
          </a:p>
        </p:txBody>
      </p:sp>
      <p:sp>
        <p:nvSpPr>
          <p:cNvPr id="27651" name="Text Placeholder 27650"/>
          <p:cNvSpPr>
            <a:spLocks noGrp="1"/>
          </p:cNvSpPr>
          <p:nvPr>
            <p:ph type="body" idx="4294967295"/>
          </p:nvPr>
        </p:nvSpPr>
        <p:spPr>
          <a:xfrm>
            <a:off x="914400" y="1676400"/>
            <a:ext cx="7997826" cy="4951413"/>
          </a:xfrm>
          <a:ln/>
        </p:spPr>
        <p:txBody>
          <a:bodyPr wrap="square" lIns="91440" tIns="45720" rIns="91440" bIns="45720" anchor="t" anchorCtr="0"/>
          <a:lstStyle/>
          <a:p>
            <a:r>
              <a:rPr lang="en-US" altLang="en-US" sz="4400" dirty="0"/>
              <a:t>Completes the same four events in two strokes.</a:t>
            </a:r>
          </a:p>
          <a:p>
            <a:pPr lvl="1"/>
            <a:r>
              <a:rPr lang="en-US" altLang="en-US" sz="4000" dirty="0"/>
              <a:t>1st stroke – release of exhaust gasses drives the piston downward.</a:t>
            </a:r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28673"/>
          <p:cNvSpPr>
            <a:spLocks noGrp="1"/>
          </p:cNvSpPr>
          <p:nvPr>
            <p:ph type="title" idx="4294967295"/>
          </p:nvPr>
        </p:nvSpPr>
        <p:spPr>
          <a:xfrm>
            <a:off x="1066800" y="381000"/>
            <a:ext cx="7772400" cy="914400"/>
          </a:xfrm>
          <a:ln/>
        </p:spPr>
        <p:txBody>
          <a:bodyPr wrap="square" lIns="91440" tIns="45720" rIns="91440" bIns="45720" anchor="b" anchorCtr="0"/>
          <a:lstStyle/>
          <a:p>
            <a:r>
              <a:rPr lang="en-US" altLang="en-US" dirty="0"/>
              <a:t>Two-stroke engine</a:t>
            </a:r>
          </a:p>
        </p:txBody>
      </p:sp>
      <p:sp>
        <p:nvSpPr>
          <p:cNvPr id="28675" name="Text Placeholder 28674"/>
          <p:cNvSpPr>
            <a:spLocks noGrp="1"/>
          </p:cNvSpPr>
          <p:nvPr>
            <p:ph type="body" idx="4294967295"/>
          </p:nvPr>
        </p:nvSpPr>
        <p:spPr>
          <a:xfrm>
            <a:off x="914400" y="1676400"/>
            <a:ext cx="7997826" cy="4951413"/>
          </a:xfrm>
          <a:ln/>
        </p:spPr>
        <p:txBody>
          <a:bodyPr wrap="square" lIns="91440" tIns="45720" rIns="91440" bIns="45720" anchor="t" anchorCtr="0"/>
          <a:lstStyle/>
          <a:p>
            <a:pPr algn="just"/>
            <a:r>
              <a:rPr lang="en-US" altLang="en-US" dirty="0"/>
              <a:t>2nd stroke – release of exhaust gasses drives the piston downward.</a:t>
            </a:r>
          </a:p>
          <a:p>
            <a:pPr algn="just"/>
            <a:r>
              <a:rPr lang="en-US" altLang="en-US" dirty="0"/>
              <a:t>Reed valves – one-way directional valves that allow the air-fuel mixture to enter the crankcase.</a:t>
            </a:r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29697"/>
          <p:cNvSpPr>
            <a:spLocks noGrp="1"/>
          </p:cNvSpPr>
          <p:nvPr>
            <p:ph type="title" idx="4294967295"/>
          </p:nvPr>
        </p:nvSpPr>
        <p:spPr>
          <a:xfrm>
            <a:off x="381000" y="381000"/>
            <a:ext cx="2667000" cy="1828800"/>
          </a:xfrm>
          <a:ln/>
        </p:spPr>
        <p:txBody>
          <a:bodyPr wrap="square" lIns="91440" tIns="45720" rIns="91440" bIns="45720" anchor="b" anchorCtr="0"/>
          <a:lstStyle/>
          <a:p>
            <a:r>
              <a:rPr lang="en-US" altLang="en-US" sz="3600" dirty="0"/>
              <a:t>Two-stroke</a:t>
            </a:r>
            <a:r>
              <a:t/>
            </a:r>
            <a:br/>
            <a:r>
              <a:rPr lang="en-US" altLang="en-US" sz="3600" dirty="0"/>
              <a:t>engine</a:t>
            </a:r>
          </a:p>
        </p:txBody>
      </p:sp>
      <p:pic>
        <p:nvPicPr>
          <p:cNvPr id="29699" name="Picture 29698"/>
          <p:cNvPicPr>
            <a:picLocks noChangeAspect="1"/>
          </p:cNvPicPr>
          <p:nvPr/>
        </p:nvPicPr>
        <p:blipFill>
          <a:blip r:embed="rId2">
            <a:extLst/>
          </a:blip>
          <a:srcRect/>
          <a:stretch>
            <a:fillRect/>
          </a:stretch>
        </p:blipFill>
        <p:spPr>
          <a:xfrm>
            <a:off x="3109913" y="0"/>
            <a:ext cx="6034087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ubtitle 3074"/>
          <p:cNvSpPr>
            <a:spLocks noGrp="1"/>
          </p:cNvSpPr>
          <p:nvPr>
            <p:ph type="subTitle" idx="4294967295"/>
          </p:nvPr>
        </p:nvSpPr>
        <p:spPr>
          <a:xfrm>
            <a:off x="1263315" y="1804736"/>
            <a:ext cx="7188868" cy="4421605"/>
          </a:xfrm>
          <a:ln/>
        </p:spPr>
        <p:txBody>
          <a:bodyPr wrap="square" lIns="91440" tIns="45720" rIns="91440" bIns="45720" anchor="t" anchorCtr="0"/>
          <a:lstStyle>
            <a:lvl1pPr marL="0" algn="ctr">
              <a:buNone/>
              <a:defRPr/>
            </a:lvl1pPr>
            <a:lvl2pPr marL="457200" algn="ctr">
              <a:buNone/>
              <a:defRPr/>
            </a:lvl2pPr>
            <a:lvl3pPr marL="914400" algn="ctr">
              <a:buNone/>
              <a:defRPr/>
            </a:lvl3pPr>
            <a:lvl4pPr marL="1371600" algn="ctr">
              <a:buNone/>
              <a:defRPr/>
            </a:lvl4pPr>
            <a:lvl5pPr marL="1828800" algn="ctr">
              <a:buNone/>
              <a:defRPr/>
            </a:lvl5pPr>
          </a:lstStyle>
          <a:p>
            <a:pPr algn="just"/>
            <a:r>
              <a:rPr lang="en-US" altLang="en-US" dirty="0"/>
              <a:t>Understanding Principles of Operation of Internal Combustion Engines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30721"/>
          <p:cNvSpPr>
            <a:spLocks noGrp="1"/>
          </p:cNvSpPr>
          <p:nvPr>
            <p:ph type="title" idx="4294967295"/>
          </p:nvPr>
        </p:nvSpPr>
        <p:spPr>
          <a:xfrm>
            <a:off x="1066800" y="381000"/>
            <a:ext cx="7772400" cy="1066800"/>
          </a:xfrm>
          <a:ln/>
        </p:spPr>
        <p:txBody>
          <a:bodyPr wrap="square" lIns="91440" tIns="45720" rIns="91440" bIns="45720" anchor="b" anchorCtr="0"/>
          <a:lstStyle/>
          <a:p>
            <a:r>
              <a:rPr lang="en-US" altLang="en-US" sz="4400" dirty="0"/>
              <a:t>Classifying Internal Combustion Engines</a:t>
            </a:r>
          </a:p>
        </p:txBody>
      </p:sp>
      <p:sp>
        <p:nvSpPr>
          <p:cNvPr id="30723" name="Text Placeholder 30722"/>
          <p:cNvSpPr>
            <a:spLocks noGrp="1"/>
          </p:cNvSpPr>
          <p:nvPr>
            <p:ph type="body" idx="4294967295"/>
          </p:nvPr>
        </p:nvSpPr>
        <p:spPr>
          <a:xfrm>
            <a:off x="762000" y="1676400"/>
            <a:ext cx="8150226" cy="4951413"/>
          </a:xfrm>
          <a:ln/>
        </p:spPr>
        <p:txBody>
          <a:bodyPr wrap="square" lIns="91440" tIns="45720" rIns="91440" bIns="45720" anchor="t" anchorCtr="0"/>
          <a:lstStyle/>
          <a:p>
            <a:pPr algn="just">
              <a:lnSpc>
                <a:spcPct val="90000"/>
              </a:lnSpc>
            </a:pPr>
            <a:r>
              <a:rPr lang="en-US" altLang="en-US" sz="3600" dirty="0"/>
              <a:t>There are many ways by which internal combustion engines are classified</a:t>
            </a:r>
          </a:p>
          <a:p>
            <a:pPr lvl="1" algn="just">
              <a:lnSpc>
                <a:spcPct val="90000"/>
              </a:lnSpc>
            </a:pPr>
            <a:r>
              <a:rPr lang="en-US" altLang="en-US" sz="3200" dirty="0"/>
              <a:t>Piston strokes</a:t>
            </a:r>
          </a:p>
          <a:p>
            <a:pPr lvl="1" algn="just">
              <a:lnSpc>
                <a:spcPct val="90000"/>
              </a:lnSpc>
            </a:pPr>
            <a:r>
              <a:rPr lang="en-US" altLang="en-US" sz="3200" dirty="0"/>
              <a:t>Engine power</a:t>
            </a:r>
          </a:p>
          <a:p>
            <a:pPr lvl="1" algn="just">
              <a:lnSpc>
                <a:spcPct val="90000"/>
              </a:lnSpc>
            </a:pPr>
            <a:r>
              <a:rPr lang="en-US" altLang="en-US" sz="3200" dirty="0"/>
              <a:t>Number of cylinders</a:t>
            </a:r>
          </a:p>
          <a:p>
            <a:pPr lvl="1" algn="just">
              <a:lnSpc>
                <a:spcPct val="90000"/>
              </a:lnSpc>
            </a:pPr>
            <a:r>
              <a:rPr lang="en-US" altLang="en-US" sz="3200" dirty="0"/>
              <a:t>Engine displacement</a:t>
            </a:r>
          </a:p>
          <a:p>
            <a:pPr lvl="1" algn="just">
              <a:lnSpc>
                <a:spcPct val="90000"/>
              </a:lnSpc>
            </a:pPr>
            <a:r>
              <a:rPr lang="en-US" altLang="en-US" sz="3200" dirty="0"/>
              <a:t>Cylinder arrangement</a:t>
            </a:r>
          </a:p>
          <a:p>
            <a:pPr lvl="1" algn="just">
              <a:lnSpc>
                <a:spcPct val="90000"/>
              </a:lnSpc>
            </a:pPr>
            <a:r>
              <a:rPr lang="en-US" altLang="en-US" sz="3200" dirty="0"/>
              <a:t>Fuel ignition</a:t>
            </a: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31745"/>
          <p:cNvSpPr>
            <a:spLocks noGrp="1"/>
          </p:cNvSpPr>
          <p:nvPr>
            <p:ph type="title" idx="4294967295"/>
          </p:nvPr>
        </p:nvSpPr>
        <p:spPr>
          <a:xfrm>
            <a:off x="1066800" y="381000"/>
            <a:ext cx="7772400" cy="914400"/>
          </a:xfrm>
          <a:ln/>
        </p:spPr>
        <p:txBody>
          <a:bodyPr wrap="square" lIns="91440" tIns="45720" rIns="91440" bIns="45720" anchor="b" anchorCtr="0"/>
          <a:lstStyle/>
          <a:p>
            <a:r>
              <a:rPr lang="en-US" altLang="en-US" dirty="0"/>
              <a:t>Piston strokes</a:t>
            </a:r>
          </a:p>
        </p:txBody>
      </p:sp>
      <p:sp>
        <p:nvSpPr>
          <p:cNvPr id="31747" name="Text Placeholder 31746"/>
          <p:cNvSpPr>
            <a:spLocks noGrp="1"/>
          </p:cNvSpPr>
          <p:nvPr>
            <p:ph type="body" idx="4294967295"/>
          </p:nvPr>
        </p:nvSpPr>
        <p:spPr>
          <a:xfrm>
            <a:off x="914400" y="1676400"/>
            <a:ext cx="7997826" cy="4951413"/>
          </a:xfrm>
          <a:ln/>
        </p:spPr>
        <p:txBody>
          <a:bodyPr wrap="square" lIns="91440" tIns="45720" rIns="91440" bIns="45720" anchor="t" anchorCtr="0"/>
          <a:lstStyle/>
          <a:p>
            <a:r>
              <a:rPr lang="en-US" altLang="en-US" dirty="0"/>
              <a:t>Two-stroke</a:t>
            </a:r>
          </a:p>
          <a:p>
            <a:r>
              <a:rPr lang="en-US" altLang="en-US" dirty="0"/>
              <a:t>Four-stroke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32769"/>
          <p:cNvSpPr>
            <a:spLocks noGrp="1"/>
          </p:cNvSpPr>
          <p:nvPr>
            <p:ph type="title" idx="4294967295"/>
          </p:nvPr>
        </p:nvSpPr>
        <p:spPr>
          <a:xfrm>
            <a:off x="1066800" y="381000"/>
            <a:ext cx="7772400" cy="914400"/>
          </a:xfrm>
          <a:ln/>
        </p:spPr>
        <p:txBody>
          <a:bodyPr wrap="square" lIns="91440" tIns="45720" rIns="91440" bIns="45720" anchor="b" anchorCtr="0"/>
          <a:lstStyle/>
          <a:p>
            <a:r>
              <a:rPr lang="en-US" altLang="en-US" dirty="0"/>
              <a:t>Engine power</a:t>
            </a:r>
          </a:p>
        </p:txBody>
      </p:sp>
      <p:sp>
        <p:nvSpPr>
          <p:cNvPr id="32771" name="Text Placeholder 32770"/>
          <p:cNvSpPr>
            <a:spLocks noGrp="1"/>
          </p:cNvSpPr>
          <p:nvPr>
            <p:ph type="body" idx="4294967295"/>
          </p:nvPr>
        </p:nvSpPr>
        <p:spPr>
          <a:xfrm>
            <a:off x="914400" y="1676400"/>
            <a:ext cx="7997826" cy="4951413"/>
          </a:xfrm>
          <a:ln/>
        </p:spPr>
        <p:txBody>
          <a:bodyPr wrap="square" lIns="91440" tIns="45720" rIns="91440" bIns="45720" anchor="t" anchorCtr="0"/>
          <a:lstStyle/>
          <a:p>
            <a:pPr algn="just"/>
            <a:r>
              <a:rPr lang="en-US" altLang="en-US" dirty="0"/>
              <a:t>Small engines – produce less than 25 horsepower.</a:t>
            </a:r>
          </a:p>
          <a:p>
            <a:pPr algn="just"/>
            <a:endParaRPr/>
          </a:p>
          <a:p>
            <a:pPr algn="just"/>
            <a:r>
              <a:rPr lang="en-US" altLang="en-US" dirty="0"/>
              <a:t>Large engines – produce more than 25 horse power.</a:t>
            </a: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33793"/>
          <p:cNvSpPr>
            <a:spLocks noGrp="1"/>
          </p:cNvSpPr>
          <p:nvPr>
            <p:ph type="title" idx="4294967295"/>
          </p:nvPr>
        </p:nvSpPr>
        <p:spPr>
          <a:xfrm>
            <a:off x="1066800" y="381000"/>
            <a:ext cx="7772400" cy="914400"/>
          </a:xfrm>
          <a:ln/>
        </p:spPr>
        <p:txBody>
          <a:bodyPr wrap="square" lIns="91440" tIns="45720" rIns="91440" bIns="45720" anchor="b" anchorCtr="0"/>
          <a:lstStyle/>
          <a:p>
            <a:r>
              <a:rPr lang="en-US" altLang="en-US" dirty="0"/>
              <a:t>Number of cylinders</a:t>
            </a:r>
          </a:p>
        </p:txBody>
      </p:sp>
      <p:sp>
        <p:nvSpPr>
          <p:cNvPr id="33795" name="Text Placeholder 33794"/>
          <p:cNvSpPr>
            <a:spLocks noGrp="1"/>
          </p:cNvSpPr>
          <p:nvPr>
            <p:ph type="body" idx="4294967295"/>
          </p:nvPr>
        </p:nvSpPr>
        <p:spPr>
          <a:xfrm>
            <a:off x="914400" y="1676400"/>
            <a:ext cx="7997826" cy="4951413"/>
          </a:xfrm>
          <a:ln/>
        </p:spPr>
        <p:txBody>
          <a:bodyPr wrap="square" lIns="91440" tIns="45720" rIns="91440" bIns="45720" anchor="t" anchorCtr="0"/>
          <a:lstStyle/>
          <a:p>
            <a:pPr algn="just"/>
            <a:r>
              <a:rPr lang="en-US" altLang="en-US" dirty="0"/>
              <a:t>Single-cylinder – engines have only one cylinder.</a:t>
            </a:r>
          </a:p>
          <a:p>
            <a:pPr algn="just"/>
            <a:endParaRPr/>
          </a:p>
          <a:p>
            <a:pPr algn="just"/>
            <a:r>
              <a:rPr lang="en-US" altLang="en-US" dirty="0"/>
              <a:t>Multi-cylinder – engines have 2, 3, 4, 5, 6, 8, or more cylinders.</a:t>
            </a:r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34817"/>
          <p:cNvSpPr>
            <a:spLocks noGrp="1"/>
          </p:cNvSpPr>
          <p:nvPr>
            <p:ph type="title" idx="4294967295"/>
          </p:nvPr>
        </p:nvSpPr>
        <p:spPr>
          <a:xfrm>
            <a:off x="1066800" y="381000"/>
            <a:ext cx="7772400" cy="914400"/>
          </a:xfrm>
          <a:ln/>
        </p:spPr>
        <p:txBody>
          <a:bodyPr wrap="square" lIns="91440" tIns="45720" rIns="91440" bIns="45720" anchor="b" anchorCtr="0"/>
          <a:lstStyle/>
          <a:p>
            <a:r>
              <a:rPr lang="en-US" altLang="en-US" dirty="0"/>
              <a:t>Engine Displacement</a:t>
            </a:r>
          </a:p>
        </p:txBody>
      </p:sp>
      <p:sp>
        <p:nvSpPr>
          <p:cNvPr id="34819" name="Text Placeholder 34818"/>
          <p:cNvSpPr>
            <a:spLocks noGrp="1"/>
          </p:cNvSpPr>
          <p:nvPr>
            <p:ph type="body" idx="4294967295"/>
          </p:nvPr>
        </p:nvSpPr>
        <p:spPr>
          <a:xfrm>
            <a:off x="914400" y="1676400"/>
            <a:ext cx="7997826" cy="4951413"/>
          </a:xfrm>
          <a:ln/>
        </p:spPr>
        <p:txBody>
          <a:bodyPr wrap="square" lIns="91440" tIns="45720" rIns="91440" bIns="45720" anchor="t" anchorCtr="0"/>
          <a:lstStyle/>
          <a:p>
            <a:pPr algn="just"/>
            <a:r>
              <a:rPr lang="en-US" altLang="en-US" dirty="0"/>
              <a:t>Describes the total swept volume of the engine cylinders as pistons complete one stroke.</a:t>
            </a:r>
          </a:p>
          <a:p>
            <a:pPr algn="just"/>
            <a:endParaRPr/>
          </a:p>
          <a:p>
            <a:pPr algn="just"/>
            <a:r>
              <a:rPr lang="en-US" altLang="en-US" dirty="0"/>
              <a:t>Expressed as either cubic inches or cubic centimeters.</a:t>
            </a: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35841"/>
          <p:cNvSpPr>
            <a:spLocks noGrp="1"/>
          </p:cNvSpPr>
          <p:nvPr>
            <p:ph type="title" idx="4294967295"/>
          </p:nvPr>
        </p:nvSpPr>
        <p:spPr>
          <a:xfrm>
            <a:off x="1066800" y="381000"/>
            <a:ext cx="7772400" cy="914400"/>
          </a:xfrm>
          <a:ln/>
        </p:spPr>
        <p:txBody>
          <a:bodyPr wrap="square" lIns="91440" tIns="45720" rIns="91440" bIns="45720" anchor="b" anchorCtr="0"/>
          <a:lstStyle/>
          <a:p>
            <a:r>
              <a:rPr lang="en-US" altLang="en-US" dirty="0"/>
              <a:t>Cylinder arrangement</a:t>
            </a:r>
          </a:p>
        </p:txBody>
      </p:sp>
      <p:sp>
        <p:nvSpPr>
          <p:cNvPr id="35843" name="Text Placeholder 35842"/>
          <p:cNvSpPr>
            <a:spLocks noGrp="1"/>
          </p:cNvSpPr>
          <p:nvPr>
            <p:ph type="body" idx="4294967295"/>
          </p:nvPr>
        </p:nvSpPr>
        <p:spPr>
          <a:xfrm>
            <a:off x="914400" y="1676400"/>
            <a:ext cx="7997826" cy="4951413"/>
          </a:xfrm>
          <a:ln/>
        </p:spPr>
        <p:txBody>
          <a:bodyPr wrap="square" lIns="91440" tIns="45720" rIns="91440" bIns="45720" anchor="t" anchorCtr="0"/>
          <a:lstStyle/>
          <a:p>
            <a:pPr algn="just"/>
            <a:r>
              <a:rPr lang="en-US" altLang="en-US" dirty="0"/>
              <a:t>In-line – all of the cylinders are in a straight line.</a:t>
            </a:r>
          </a:p>
          <a:p>
            <a:pPr algn="just"/>
            <a:r>
              <a:rPr lang="en-US" altLang="en-US" dirty="0"/>
              <a:t>Vee-block – cylinders arranged in a “V” configuration.</a:t>
            </a:r>
          </a:p>
          <a:p>
            <a:pPr algn="just"/>
            <a:r>
              <a:rPr lang="en-US" altLang="en-US" dirty="0"/>
              <a:t>Flat – cylinder arrangements are perpendicular, or flat, in the relation to the earth.</a:t>
            </a:r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36865"/>
          <p:cNvSpPr>
            <a:spLocks noGrp="1"/>
          </p:cNvSpPr>
          <p:nvPr>
            <p:ph type="title" idx="4294967295"/>
          </p:nvPr>
        </p:nvSpPr>
        <p:spPr>
          <a:xfrm>
            <a:off x="1066800" y="381000"/>
            <a:ext cx="7772400" cy="914400"/>
          </a:xfrm>
          <a:ln/>
        </p:spPr>
        <p:txBody>
          <a:bodyPr wrap="square" lIns="91440" tIns="45720" rIns="91440" bIns="45720" anchor="b" anchorCtr="0"/>
          <a:lstStyle/>
          <a:p>
            <a:r>
              <a:rPr lang="en-US" altLang="en-US" dirty="0"/>
              <a:t>Fuel ignition </a:t>
            </a:r>
          </a:p>
        </p:txBody>
      </p:sp>
      <p:sp>
        <p:nvSpPr>
          <p:cNvPr id="36867" name="Text Placeholder 36866"/>
          <p:cNvSpPr>
            <a:spLocks noGrp="1"/>
          </p:cNvSpPr>
          <p:nvPr>
            <p:ph type="body" idx="4294967295"/>
          </p:nvPr>
        </p:nvSpPr>
        <p:spPr>
          <a:xfrm>
            <a:off x="914400" y="1676400"/>
            <a:ext cx="7997826" cy="4951413"/>
          </a:xfrm>
          <a:ln/>
        </p:spPr>
        <p:txBody>
          <a:bodyPr wrap="square" lIns="91440" tIns="45720" rIns="91440" bIns="45720" anchor="t" anchorCtr="0"/>
          <a:lstStyle/>
          <a:p>
            <a:pPr algn="just"/>
            <a:r>
              <a:rPr lang="en-US" altLang="en-US" sz="4400" dirty="0"/>
              <a:t>Gasoline engines – fuel-powered by a spark ignition.</a:t>
            </a:r>
          </a:p>
          <a:p>
            <a:pPr algn="just"/>
            <a:endParaRPr/>
          </a:p>
          <a:p>
            <a:pPr algn="just"/>
            <a:r>
              <a:rPr lang="en-US" altLang="en-US" sz="4400" dirty="0"/>
              <a:t>Diesel engines – use glow plugs and fuel in compression ignition.</a:t>
            </a: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37889"/>
          <p:cNvSpPr>
            <a:spLocks noGrp="1"/>
          </p:cNvSpPr>
          <p:nvPr>
            <p:ph type="title" idx="4294967295"/>
          </p:nvPr>
        </p:nvSpPr>
        <p:spPr>
          <a:xfrm>
            <a:off x="1066800" y="381000"/>
            <a:ext cx="7772400" cy="914400"/>
          </a:xfrm>
          <a:ln/>
        </p:spPr>
        <p:txBody>
          <a:bodyPr wrap="square" lIns="91440" tIns="45720" rIns="91440" bIns="45720" anchor="b" anchorCtr="0"/>
          <a:lstStyle/>
          <a:p>
            <a:r>
              <a:rPr lang="en-US" altLang="en-US" dirty="0"/>
              <a:t>Characteristics of two- and four-stroke engines</a:t>
            </a:r>
          </a:p>
        </p:txBody>
      </p:sp>
      <p:graphicFrame>
        <p:nvGraphicFramePr>
          <p:cNvPr id="37891" name="Table 37890"/>
          <p:cNvGraphicFramePr>
            <a:graphicFrameLocks/>
          </p:cNvGraphicFramePr>
          <p:nvPr/>
        </p:nvGraphicFramePr>
        <p:xfrm>
          <a:off x="304800" y="0"/>
          <a:ext cx="8610600" cy="6534150"/>
        </p:xfrm>
        <a:graphic>
          <a:graphicData uri="http://schemas.openxmlformats.org/drawingml/2006/table">
            <a:tbl>
              <a:tblPr/>
              <a:tblGrid>
                <a:gridCol w="4229100"/>
                <a:gridCol w="4381500"/>
              </a:tblGrid>
              <a:tr h="1066800">
                <a:tc>
                  <a:txBody>
                    <a:bodyPr/>
                    <a:lstStyle/>
                    <a:p>
                      <a:r>
                        <a:rPr lang="en-US" altLang="en-US" b="1" dirty="0">
                          <a:latin typeface="Arial" charset="0"/>
                        </a:rPr>
                        <a:t>Two-stroke Cycle Engines</a:t>
                      </a:r>
                    </a:p>
                  </a:txBody>
                  <a:tcPr>
                    <a:lnL w="28575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28575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en-US" sz="2800" b="1" dirty="0">
                          <a:latin typeface="Arial" charset="0"/>
                        </a:rPr>
                        <a:t>Four-Stroke Cycle Engines</a:t>
                      </a:r>
                    </a:p>
                  </a:txBody>
                  <a:tcPr>
                    <a:lnL w="12700">
                      <a:solidFill>
                        <a:srgbClr val="000000"/>
                      </a:solidFill>
                    </a:lnL>
                    <a:lnR w="28575">
                      <a:solidFill>
                        <a:srgbClr val="000000"/>
                      </a:solidFill>
                    </a:lnR>
                    <a:lnT w="28575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  <a:solidFill>
                      <a:srgbClr val="99CC00"/>
                    </a:solidFill>
                  </a:tcPr>
                </a:tc>
              </a:tr>
              <a:tr h="5467350">
                <a:tc>
                  <a:txBody>
                    <a:bodyPr/>
                    <a:lstStyle/>
                    <a:p>
                      <a:pPr algn="l">
                        <a:buFont typeface="Arial" charset="0"/>
                        <a:buChar char="•"/>
                      </a:pPr>
                      <a:r>
                        <a:rPr lang="en-US" altLang="en-US" sz="2800" dirty="0">
                          <a:latin typeface="Arial" charset="0"/>
                        </a:rPr>
                        <a:t>Lighter weight</a:t>
                      </a:r>
                    </a:p>
                    <a:p>
                      <a:pPr algn="l">
                        <a:buFont typeface="Arial" charset="0"/>
                        <a:buChar char="•"/>
                      </a:pPr>
                      <a:r>
                        <a:rPr lang="en-US" altLang="en-US" sz="2800" dirty="0">
                          <a:latin typeface="Arial" charset="0"/>
                        </a:rPr>
                        <a:t>Operates in many positions</a:t>
                      </a:r>
                    </a:p>
                    <a:p>
                      <a:pPr algn="l">
                        <a:buFont typeface="Arial" charset="0"/>
                        <a:buChar char="•"/>
                      </a:pPr>
                      <a:r>
                        <a:rPr lang="en-US" altLang="en-US" sz="2800" dirty="0">
                          <a:latin typeface="Arial" charset="0"/>
                        </a:rPr>
                        <a:t>Higher power to weight ratio</a:t>
                      </a:r>
                    </a:p>
                    <a:p>
                      <a:pPr algn="l">
                        <a:buFont typeface="Arial" charset="0"/>
                        <a:buChar char="•"/>
                      </a:pPr>
                      <a:r>
                        <a:rPr lang="en-US" altLang="en-US" sz="2800" dirty="0">
                          <a:latin typeface="Arial" charset="0"/>
                        </a:rPr>
                        <a:t>Engine oil usually mixed with fuel</a:t>
                      </a:r>
                    </a:p>
                    <a:p>
                      <a:pPr algn="l">
                        <a:buFont typeface="Arial" charset="0"/>
                        <a:buChar char="•"/>
                      </a:pPr>
                      <a:r>
                        <a:rPr lang="en-US" altLang="en-US" sz="2800" dirty="0">
                          <a:latin typeface="Arial" charset="0"/>
                        </a:rPr>
                        <a:t>Louder operation</a:t>
                      </a:r>
                    </a:p>
                    <a:p>
                      <a:pPr algn="l">
                        <a:buFont typeface="Arial" charset="0"/>
                        <a:buChar char="•"/>
                      </a:pPr>
                      <a:r>
                        <a:rPr lang="en-US" altLang="en-US" sz="2800" dirty="0">
                          <a:latin typeface="Arial" charset="0"/>
                        </a:rPr>
                        <a:t>Higher Engine speeds</a:t>
                      </a:r>
                    </a:p>
                    <a:p>
                      <a:pPr algn="l">
                        <a:buFont typeface="Arial" charset="0"/>
                        <a:buChar char="•"/>
                      </a:pPr>
                      <a:r>
                        <a:rPr lang="en-US" altLang="en-US" sz="2800" dirty="0">
                          <a:latin typeface="Arial" charset="0"/>
                        </a:rPr>
                        <a:t>More vibration</a:t>
                      </a:r>
                    </a:p>
                    <a:p>
                      <a:pPr algn="l">
                        <a:buFont typeface="Arial" charset="0"/>
                        <a:buChar char="•"/>
                      </a:pPr>
                      <a:r>
                        <a:rPr lang="en-US" altLang="en-US" sz="2800" dirty="0">
                          <a:latin typeface="Arial" charset="0"/>
                        </a:rPr>
                        <a:t>Rough idling operation</a:t>
                      </a:r>
                    </a:p>
                  </a:txBody>
                  <a:tcPr>
                    <a:lnL w="28575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28575">
                      <a:solidFill>
                        <a:srgbClr val="000000"/>
                      </a:solidFill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charset="0"/>
                        <a:buChar char="•"/>
                      </a:pPr>
                      <a:r>
                        <a:rPr lang="en-US" altLang="en-US" sz="2800" dirty="0">
                          <a:latin typeface="Arial" charset="0"/>
                        </a:rPr>
                        <a:t>Heavier weight</a:t>
                      </a:r>
                    </a:p>
                    <a:p>
                      <a:pPr algn="l">
                        <a:buFont typeface="Arial" charset="0"/>
                        <a:buChar char="•"/>
                      </a:pPr>
                      <a:r>
                        <a:rPr lang="en-US" altLang="en-US" sz="2800" dirty="0">
                          <a:latin typeface="Arial" charset="0"/>
                        </a:rPr>
                        <a:t>Operates in limited positions</a:t>
                      </a:r>
                    </a:p>
                    <a:p>
                      <a:pPr algn="l">
                        <a:buFont typeface="Arial" charset="0"/>
                        <a:buChar char="•"/>
                      </a:pPr>
                      <a:r>
                        <a:rPr lang="en-US" altLang="en-US" sz="2800" dirty="0">
                          <a:latin typeface="Arial" charset="0"/>
                        </a:rPr>
                        <a:t>Lower power to weight ratio</a:t>
                      </a:r>
                    </a:p>
                    <a:p>
                      <a:pPr algn="l">
                        <a:buFont typeface="Arial" charset="0"/>
                        <a:buChar char="•"/>
                      </a:pPr>
                      <a:r>
                        <a:rPr lang="en-US" altLang="en-US" sz="2800" dirty="0">
                          <a:latin typeface="Arial" charset="0"/>
                        </a:rPr>
                        <a:t>Engine oil in a reservoir</a:t>
                      </a:r>
                    </a:p>
                    <a:p>
                      <a:pPr algn="l">
                        <a:buFont typeface="Arial" charset="0"/>
                        <a:buChar char="•"/>
                      </a:pPr>
                      <a:r>
                        <a:rPr lang="en-US" altLang="en-US" sz="2800" dirty="0">
                          <a:latin typeface="Arial" charset="0"/>
                        </a:rPr>
                        <a:t>Quieter operation</a:t>
                      </a:r>
                    </a:p>
                    <a:p>
                      <a:pPr algn="l">
                        <a:buFont typeface="Arial" charset="0"/>
                        <a:buChar char="•"/>
                      </a:pPr>
                      <a:r>
                        <a:rPr lang="en-US" altLang="en-US" sz="2800" dirty="0">
                          <a:latin typeface="Arial" charset="0"/>
                        </a:rPr>
                        <a:t>Slower engine speeds</a:t>
                      </a:r>
                    </a:p>
                    <a:p>
                      <a:pPr algn="l">
                        <a:buFont typeface="Arial" charset="0"/>
                        <a:buChar char="•"/>
                      </a:pPr>
                      <a:r>
                        <a:rPr lang="en-US" altLang="en-US" sz="2800" dirty="0">
                          <a:latin typeface="Arial" charset="0"/>
                        </a:rPr>
                        <a:t>Smoother operation</a:t>
                      </a:r>
                    </a:p>
                    <a:p>
                      <a:pPr algn="l">
                        <a:buFont typeface="Arial" charset="0"/>
                        <a:buChar char="•"/>
                      </a:pPr>
                      <a:r>
                        <a:rPr lang="en-US" altLang="en-US" sz="2800" dirty="0">
                          <a:latin typeface="Arial" charset="0"/>
                        </a:rPr>
                        <a:t>Smoother idling operation</a:t>
                      </a:r>
                    </a:p>
                  </a:txBody>
                  <a:tcPr>
                    <a:lnL w="12700">
                      <a:solidFill>
                        <a:srgbClr val="000000"/>
                      </a:solidFill>
                    </a:lnL>
                    <a:lnR w="28575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28575">
                      <a:solidFill>
                        <a:srgbClr val="000000"/>
                      </a:solidFill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097"/>
          <p:cNvSpPr>
            <a:spLocks noGrp="1"/>
          </p:cNvSpPr>
          <p:nvPr>
            <p:ph type="title" idx="4294967295"/>
          </p:nvPr>
        </p:nvSpPr>
        <p:spPr>
          <a:xfrm>
            <a:off x="1066800" y="381000"/>
            <a:ext cx="7772400" cy="914400"/>
          </a:xfrm>
          <a:ln/>
        </p:spPr>
        <p:txBody>
          <a:bodyPr wrap="square" lIns="91440" tIns="45720" rIns="91440" bIns="45720" anchor="b" anchorCtr="0"/>
          <a:lstStyle/>
          <a:p>
            <a:r>
              <a:rPr lang="en-US" altLang="en-US" dirty="0"/>
              <a:t>Interest Approach</a:t>
            </a:r>
          </a:p>
        </p:txBody>
      </p:sp>
      <p:sp>
        <p:nvSpPr>
          <p:cNvPr id="4099" name="Text Placeholder 4098"/>
          <p:cNvSpPr>
            <a:spLocks noGrp="1"/>
          </p:cNvSpPr>
          <p:nvPr>
            <p:ph type="body" idx="4294967295"/>
          </p:nvPr>
        </p:nvSpPr>
        <p:spPr>
          <a:xfrm>
            <a:off x="914400" y="1676400"/>
            <a:ext cx="7997826" cy="4951413"/>
          </a:xfrm>
          <a:ln/>
        </p:spPr>
        <p:txBody>
          <a:bodyPr wrap="square" lIns="91440" tIns="45720" rIns="91440" bIns="45720" anchor="t" anchorCtr="0"/>
          <a:lstStyle/>
          <a:p>
            <a:pPr algn="just"/>
            <a:r>
              <a:rPr lang="en-US" altLang="en-US" dirty="0"/>
              <a:t>Identify the different types of internal combustion engines used to power the machines.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5121"/>
          <p:cNvSpPr>
            <a:spLocks noGrp="1"/>
          </p:cNvSpPr>
          <p:nvPr>
            <p:ph type="title" idx="4294967295"/>
          </p:nvPr>
        </p:nvSpPr>
        <p:spPr>
          <a:xfrm>
            <a:off x="1066800" y="381000"/>
            <a:ext cx="7772400" cy="914400"/>
          </a:xfrm>
          <a:ln/>
        </p:spPr>
        <p:txBody>
          <a:bodyPr wrap="square" lIns="91440" tIns="45720" rIns="91440" bIns="45720" anchor="b" anchorCtr="0"/>
          <a:lstStyle/>
          <a:p>
            <a:r>
              <a:rPr lang="en-US" altLang="en-US" dirty="0"/>
              <a:t> Learning Objectives</a:t>
            </a:r>
          </a:p>
        </p:txBody>
      </p:sp>
      <p:sp>
        <p:nvSpPr>
          <p:cNvPr id="5123" name="Text Placeholder 5122"/>
          <p:cNvSpPr>
            <a:spLocks noGrp="1"/>
          </p:cNvSpPr>
          <p:nvPr>
            <p:ph type="body" idx="4294967295"/>
          </p:nvPr>
        </p:nvSpPr>
        <p:spPr>
          <a:xfrm>
            <a:off x="914400" y="1676400"/>
            <a:ext cx="7997826" cy="4951413"/>
          </a:xfrm>
          <a:ln/>
        </p:spPr>
        <p:txBody>
          <a:bodyPr wrap="square" lIns="91440" tIns="45720" rIns="91440" bIns="45720" anchor="t" anchorCtr="0"/>
          <a:lstStyle/>
          <a:p>
            <a:pPr algn="just">
              <a:lnSpc>
                <a:spcPct val="90000"/>
              </a:lnSpc>
            </a:pPr>
            <a:r>
              <a:rPr lang="en-US" altLang="en-US" sz="3600" dirty="0"/>
              <a:t>Define internal combustion engine and explain its principal parts.</a:t>
            </a:r>
          </a:p>
          <a:p>
            <a:pPr algn="just">
              <a:lnSpc>
                <a:spcPct val="90000"/>
              </a:lnSpc>
            </a:pPr>
            <a:r>
              <a:rPr lang="en-US" altLang="en-US" sz="3600" dirty="0"/>
              <a:t>Describe the four events of the internal combustion engine.</a:t>
            </a:r>
          </a:p>
          <a:p>
            <a:pPr algn="just">
              <a:lnSpc>
                <a:spcPct val="90000"/>
              </a:lnSpc>
            </a:pPr>
            <a:r>
              <a:rPr lang="en-US" altLang="en-US" sz="3600" dirty="0"/>
              <a:t>Explain the differences in operation of four-stroke and two-stroke internal combustion engines.</a:t>
            </a:r>
          </a:p>
          <a:p>
            <a:pPr algn="just">
              <a:lnSpc>
                <a:spcPct val="90000"/>
              </a:lnSpc>
            </a:pPr>
            <a:r>
              <a:rPr lang="en-US" altLang="en-US" sz="3600" dirty="0"/>
              <a:t>Classify internal combustion engines.</a:t>
            </a:r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6145"/>
          <p:cNvSpPr>
            <a:spLocks noGrp="1"/>
          </p:cNvSpPr>
          <p:nvPr>
            <p:ph type="title" idx="4294967295"/>
          </p:nvPr>
        </p:nvSpPr>
        <p:spPr>
          <a:xfrm>
            <a:off x="1066800" y="381000"/>
            <a:ext cx="7772400" cy="914400"/>
          </a:xfrm>
          <a:ln/>
        </p:spPr>
        <p:txBody>
          <a:bodyPr wrap="square" lIns="91440" tIns="45720" rIns="91440" bIns="45720" anchor="b" anchorCtr="0"/>
          <a:lstStyle/>
          <a:p>
            <a:r>
              <a:rPr lang="en-US" altLang="en-US" sz="4400" dirty="0"/>
              <a:t>Terms</a:t>
            </a:r>
          </a:p>
        </p:txBody>
      </p:sp>
      <p:sp>
        <p:nvSpPr>
          <p:cNvPr id="6147" name="Text Placeholder 6146"/>
          <p:cNvSpPr>
            <a:spLocks noGrp="1"/>
          </p:cNvSpPr>
          <p:nvPr>
            <p:ph type="body" sz="half" idx="4294967295"/>
          </p:nvPr>
        </p:nvSpPr>
        <p:spPr>
          <a:xfrm>
            <a:off x="1062038" y="1766888"/>
            <a:ext cx="3808412" cy="5091112"/>
          </a:xfrm>
          <a:ln/>
        </p:spPr>
        <p:txBody>
          <a:bodyPr wrap="square" lIns="91440" tIns="45720" rIns="91440" bIns="45720" anchor="t" anchorCtr="0"/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>
              <a:lnSpc>
                <a:spcPct val="90000"/>
              </a:lnSpc>
            </a:pPr>
            <a:r>
              <a:rPr lang="en-US" altLang="en-US" sz="3200" dirty="0"/>
              <a:t>Compression</a:t>
            </a:r>
          </a:p>
          <a:p>
            <a:pPr>
              <a:lnSpc>
                <a:spcPct val="90000"/>
              </a:lnSpc>
            </a:pPr>
            <a:r>
              <a:rPr lang="en-US" altLang="en-US" sz="3200" dirty="0"/>
              <a:t>Compression stroke</a:t>
            </a:r>
          </a:p>
          <a:p>
            <a:pPr>
              <a:lnSpc>
                <a:spcPct val="90000"/>
              </a:lnSpc>
            </a:pPr>
            <a:r>
              <a:rPr lang="en-US" altLang="en-US" sz="3200" dirty="0"/>
              <a:t>Connecting rod</a:t>
            </a:r>
          </a:p>
          <a:p>
            <a:pPr>
              <a:lnSpc>
                <a:spcPct val="90000"/>
              </a:lnSpc>
            </a:pPr>
            <a:r>
              <a:rPr lang="en-US" altLang="en-US" sz="3200" dirty="0"/>
              <a:t>Crankshaft</a:t>
            </a:r>
          </a:p>
          <a:p>
            <a:pPr>
              <a:lnSpc>
                <a:spcPct val="90000"/>
              </a:lnSpc>
            </a:pPr>
            <a:r>
              <a:rPr lang="en-US" altLang="en-US" sz="3200" dirty="0"/>
              <a:t>Cycle</a:t>
            </a:r>
          </a:p>
          <a:p>
            <a:pPr>
              <a:lnSpc>
                <a:spcPct val="90000"/>
              </a:lnSpc>
            </a:pPr>
            <a:r>
              <a:rPr lang="en-US" altLang="en-US" sz="3200" dirty="0"/>
              <a:t>Cylinder</a:t>
            </a:r>
          </a:p>
          <a:p>
            <a:pPr>
              <a:lnSpc>
                <a:spcPct val="90000"/>
              </a:lnSpc>
            </a:pPr>
            <a:r>
              <a:rPr lang="en-US" altLang="en-US" sz="3200" dirty="0"/>
              <a:t>Diesel engines</a:t>
            </a:r>
          </a:p>
          <a:p>
            <a:pPr>
              <a:lnSpc>
                <a:spcPct val="90000"/>
              </a:lnSpc>
            </a:pPr>
            <a:r>
              <a:rPr lang="en-US" altLang="en-US" sz="3200" dirty="0"/>
              <a:t>Engine block</a:t>
            </a:r>
          </a:p>
        </p:txBody>
      </p:sp>
      <p:sp>
        <p:nvSpPr>
          <p:cNvPr id="6148" name="Text Placeholder 6147"/>
          <p:cNvSpPr>
            <a:spLocks noGrp="1"/>
          </p:cNvSpPr>
          <p:nvPr>
            <p:ph type="body" sz="half" idx="4294967295"/>
          </p:nvPr>
        </p:nvSpPr>
        <p:spPr>
          <a:xfrm>
            <a:off x="5022850" y="1766888"/>
            <a:ext cx="3808412" cy="5091112"/>
          </a:xfrm>
          <a:ln/>
        </p:spPr>
        <p:txBody>
          <a:bodyPr wrap="square" lIns="91440" tIns="45720" rIns="91440" bIns="45720" anchor="t" anchorCtr="0"/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>
              <a:lnSpc>
                <a:spcPct val="90000"/>
              </a:lnSpc>
            </a:pPr>
            <a:r>
              <a:rPr lang="en-US" altLang="en-US" sz="3200" dirty="0"/>
              <a:t>Engine displacement</a:t>
            </a:r>
          </a:p>
          <a:p>
            <a:pPr>
              <a:lnSpc>
                <a:spcPct val="90000"/>
              </a:lnSpc>
            </a:pPr>
            <a:r>
              <a:rPr lang="en-US" altLang="en-US" sz="3200" dirty="0"/>
              <a:t>Exhaust</a:t>
            </a:r>
          </a:p>
          <a:p>
            <a:pPr>
              <a:lnSpc>
                <a:spcPct val="90000"/>
              </a:lnSpc>
            </a:pPr>
            <a:r>
              <a:rPr lang="en-US" altLang="en-US" sz="3200" dirty="0"/>
              <a:t>Exhaust stroke</a:t>
            </a:r>
          </a:p>
          <a:p>
            <a:pPr>
              <a:lnSpc>
                <a:spcPct val="90000"/>
              </a:lnSpc>
            </a:pPr>
            <a:r>
              <a:rPr lang="en-US" altLang="en-US" sz="3200" dirty="0"/>
              <a:t>Flat</a:t>
            </a:r>
          </a:p>
          <a:p>
            <a:pPr>
              <a:lnSpc>
                <a:spcPct val="90000"/>
              </a:lnSpc>
            </a:pPr>
            <a:r>
              <a:rPr lang="en-US" altLang="en-US" sz="3200" dirty="0"/>
              <a:t>Four-stroke engine</a:t>
            </a:r>
          </a:p>
          <a:p>
            <a:pPr>
              <a:lnSpc>
                <a:spcPct val="90000"/>
              </a:lnSpc>
            </a:pPr>
            <a:r>
              <a:rPr lang="en-US" altLang="en-US" sz="3200" dirty="0"/>
              <a:t>Gasoline Engines</a:t>
            </a:r>
          </a:p>
          <a:p>
            <a:pPr>
              <a:lnSpc>
                <a:spcPct val="90000"/>
              </a:lnSpc>
            </a:pPr>
            <a:r>
              <a:rPr lang="en-US" altLang="en-US" sz="3200" dirty="0"/>
              <a:t>In-line</a:t>
            </a:r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7169"/>
          <p:cNvSpPr>
            <a:spLocks noGrp="1"/>
          </p:cNvSpPr>
          <p:nvPr>
            <p:ph type="title" idx="4294967295"/>
          </p:nvPr>
        </p:nvSpPr>
        <p:spPr>
          <a:xfrm>
            <a:off x="1066800" y="381000"/>
            <a:ext cx="7772400" cy="914400"/>
          </a:xfrm>
          <a:ln/>
        </p:spPr>
        <p:txBody>
          <a:bodyPr wrap="square" lIns="91440" tIns="45720" rIns="91440" bIns="45720" anchor="b" anchorCtr="0"/>
          <a:lstStyle/>
          <a:p>
            <a:r>
              <a:rPr lang="en-US" altLang="en-US" dirty="0"/>
              <a:t>Terms (continued)</a:t>
            </a:r>
          </a:p>
        </p:txBody>
      </p:sp>
      <p:sp>
        <p:nvSpPr>
          <p:cNvPr id="7171" name="Text Placeholder 7170"/>
          <p:cNvSpPr>
            <a:spLocks noGrp="1"/>
          </p:cNvSpPr>
          <p:nvPr>
            <p:ph type="body" sz="half" idx="4294967295"/>
          </p:nvPr>
        </p:nvSpPr>
        <p:spPr>
          <a:xfrm>
            <a:off x="914400" y="1676400"/>
            <a:ext cx="3922713" cy="4951413"/>
          </a:xfrm>
          <a:ln/>
        </p:spPr>
        <p:txBody>
          <a:bodyPr wrap="square" lIns="91440" tIns="45720" rIns="91440" bIns="45720" anchor="t" anchorCtr="0"/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>
              <a:lnSpc>
                <a:spcPct val="90000"/>
              </a:lnSpc>
            </a:pPr>
            <a:r>
              <a:rPr lang="en-US" altLang="en-US" sz="3200" dirty="0"/>
              <a:t>Intake</a:t>
            </a:r>
          </a:p>
          <a:p>
            <a:pPr>
              <a:lnSpc>
                <a:spcPct val="90000"/>
              </a:lnSpc>
            </a:pPr>
            <a:r>
              <a:rPr lang="en-US" altLang="en-US" sz="3200" dirty="0"/>
              <a:t>Intake stroke</a:t>
            </a:r>
          </a:p>
          <a:p>
            <a:pPr>
              <a:lnSpc>
                <a:spcPct val="90000"/>
              </a:lnSpc>
            </a:pPr>
            <a:r>
              <a:rPr lang="en-US" altLang="en-US" sz="3200" dirty="0"/>
              <a:t>Internal combustion engine</a:t>
            </a:r>
          </a:p>
          <a:p>
            <a:pPr>
              <a:lnSpc>
                <a:spcPct val="90000"/>
              </a:lnSpc>
            </a:pPr>
            <a:r>
              <a:rPr lang="en-US" altLang="en-US" sz="3200" dirty="0"/>
              <a:t>Large engines</a:t>
            </a:r>
          </a:p>
          <a:p>
            <a:pPr>
              <a:lnSpc>
                <a:spcPct val="90000"/>
              </a:lnSpc>
            </a:pPr>
            <a:r>
              <a:rPr lang="en-US" altLang="en-US" sz="3200" dirty="0"/>
              <a:t>Multi-cylinder</a:t>
            </a:r>
          </a:p>
          <a:p>
            <a:pPr>
              <a:lnSpc>
                <a:spcPct val="90000"/>
              </a:lnSpc>
            </a:pPr>
            <a:r>
              <a:rPr lang="en-US" altLang="en-US" sz="3200" dirty="0"/>
              <a:t>Piston</a:t>
            </a:r>
          </a:p>
          <a:p>
            <a:pPr>
              <a:lnSpc>
                <a:spcPct val="90000"/>
              </a:lnSpc>
            </a:pPr>
            <a:r>
              <a:rPr lang="en-US" altLang="en-US" sz="3200" dirty="0"/>
              <a:t>Power</a:t>
            </a:r>
          </a:p>
        </p:txBody>
      </p:sp>
      <p:sp>
        <p:nvSpPr>
          <p:cNvPr id="7172" name="Text Placeholder 7171"/>
          <p:cNvSpPr>
            <a:spLocks noGrp="1"/>
          </p:cNvSpPr>
          <p:nvPr>
            <p:ph type="body" sz="half" idx="4294967295"/>
          </p:nvPr>
        </p:nvSpPr>
        <p:spPr>
          <a:xfrm>
            <a:off x="4989513" y="1676400"/>
            <a:ext cx="3922713" cy="4951413"/>
          </a:xfrm>
          <a:ln/>
        </p:spPr>
        <p:txBody>
          <a:bodyPr wrap="square" lIns="91440" tIns="45720" rIns="91440" bIns="45720" anchor="t" anchorCtr="0"/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r>
              <a:rPr lang="en-US" altLang="en-US" sz="3200" dirty="0"/>
              <a:t>Power stroke</a:t>
            </a:r>
          </a:p>
          <a:p>
            <a:r>
              <a:rPr lang="en-US" altLang="en-US" sz="3200" dirty="0"/>
              <a:t>Reed valves</a:t>
            </a:r>
          </a:p>
          <a:p>
            <a:r>
              <a:rPr lang="en-US" altLang="en-US" sz="3200" dirty="0"/>
              <a:t>Single-cylinder</a:t>
            </a:r>
          </a:p>
          <a:p>
            <a:r>
              <a:rPr lang="en-US" altLang="en-US" sz="3200" dirty="0"/>
              <a:t>Small Engines</a:t>
            </a:r>
          </a:p>
          <a:p>
            <a:r>
              <a:rPr lang="en-US" altLang="en-US" sz="3200" dirty="0"/>
              <a:t>Two-stroke engine</a:t>
            </a:r>
          </a:p>
          <a:p>
            <a:r>
              <a:rPr lang="en-US" altLang="en-US" sz="3200" dirty="0"/>
              <a:t>Vee-block</a:t>
            </a:r>
          </a:p>
          <a:p>
            <a:r>
              <a:rPr lang="en-US" altLang="en-US" sz="3200" dirty="0"/>
              <a:t>Wrist pin</a:t>
            </a:r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8193"/>
          <p:cNvSpPr>
            <a:spLocks noGrp="1"/>
          </p:cNvSpPr>
          <p:nvPr>
            <p:ph type="title" idx="4294967295"/>
          </p:nvPr>
        </p:nvSpPr>
        <p:spPr>
          <a:xfrm>
            <a:off x="1066800" y="304800"/>
            <a:ext cx="7772400" cy="1143000"/>
          </a:xfrm>
          <a:ln/>
        </p:spPr>
        <p:txBody>
          <a:bodyPr wrap="square" lIns="91440" tIns="45720" rIns="91440" bIns="45720" anchor="b" anchorCtr="0"/>
          <a:lstStyle/>
          <a:p>
            <a:r>
              <a:rPr lang="en-US" altLang="en-US" dirty="0"/>
              <a:t>Internal Combustion Engines</a:t>
            </a:r>
          </a:p>
        </p:txBody>
      </p:sp>
      <p:sp>
        <p:nvSpPr>
          <p:cNvPr id="8195" name="Text Placeholder 8194"/>
          <p:cNvSpPr>
            <a:spLocks noGrp="1"/>
          </p:cNvSpPr>
          <p:nvPr>
            <p:ph type="body" idx="4294967295"/>
          </p:nvPr>
        </p:nvSpPr>
        <p:spPr>
          <a:xfrm>
            <a:off x="914400" y="1676400"/>
            <a:ext cx="7997826" cy="4951413"/>
          </a:xfrm>
          <a:ln/>
        </p:spPr>
        <p:txBody>
          <a:bodyPr wrap="square" lIns="91440" tIns="45720" rIns="91440" bIns="45720" anchor="t" anchorCtr="0"/>
          <a:lstStyle/>
          <a:p>
            <a:r>
              <a:rPr lang="en-US" altLang="en-US" dirty="0"/>
              <a:t>A internal combustion engine is a device that converts the energy contained in fuel into rotating power</a:t>
            </a:r>
          </a:p>
          <a:p>
            <a:r>
              <a:rPr lang="en-US" altLang="en-US" dirty="0"/>
              <a:t>Various parts are housed within an engine block</a:t>
            </a:r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9217"/>
          <p:cNvSpPr>
            <a:spLocks noGrp="1"/>
          </p:cNvSpPr>
          <p:nvPr>
            <p:ph type="title" idx="4294967295"/>
          </p:nvPr>
        </p:nvSpPr>
        <p:spPr>
          <a:xfrm>
            <a:off x="1066800" y="381000"/>
            <a:ext cx="7772400" cy="914400"/>
          </a:xfrm>
          <a:ln/>
        </p:spPr>
        <p:txBody>
          <a:bodyPr wrap="square" lIns="91440" tIns="45720" rIns="91440" bIns="45720" anchor="b" anchorCtr="0"/>
          <a:lstStyle/>
          <a:p>
            <a:r>
              <a:rPr lang="en-US" altLang="en-US" dirty="0"/>
              <a:t>4 parts of the engine block</a:t>
            </a:r>
          </a:p>
        </p:txBody>
      </p:sp>
      <p:sp>
        <p:nvSpPr>
          <p:cNvPr id="9219" name="Text Placeholder 9218"/>
          <p:cNvSpPr>
            <a:spLocks noGrp="1"/>
          </p:cNvSpPr>
          <p:nvPr>
            <p:ph type="body" idx="4294967295"/>
          </p:nvPr>
        </p:nvSpPr>
        <p:spPr>
          <a:xfrm>
            <a:off x="914400" y="1676400"/>
            <a:ext cx="7997826" cy="4951413"/>
          </a:xfrm>
          <a:ln/>
        </p:spPr>
        <p:txBody>
          <a:bodyPr wrap="square" lIns="91440" tIns="45720" rIns="91440" bIns="45720" anchor="t" anchorCtr="0"/>
          <a:lstStyle/>
          <a:p>
            <a:pPr algn="just"/>
            <a:r>
              <a:rPr lang="en-US" altLang="en-US" dirty="0"/>
              <a:t>1) Cylinder – the part of the engine block where the combustion takes place.  </a:t>
            </a:r>
          </a:p>
          <a:p>
            <a:pPr lvl="1" algn="just"/>
            <a:r>
              <a:rPr lang="en-US" altLang="en-US" dirty="0"/>
              <a:t>Varies from 1 to 8</a:t>
            </a:r>
          </a:p>
          <a:p>
            <a:pPr algn="just"/>
            <a:r>
              <a:rPr lang="en-US" altLang="en-US" dirty="0"/>
              <a:t>2) Piston – a plunger with rings that fit against the inside cylinder walls and prevent air from leaking past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>
  <a:themeElements>
    <a:clrScheme name="">
      <a:dk1>
        <a:srgbClr val="FFFFFF"/>
      </a:dk1>
      <a:lt1>
        <a:srgbClr val="000000"/>
      </a:lt1>
      <a:dk2>
        <a:srgbClr val="808080"/>
      </a:dk2>
      <a:lt2>
        <a:srgbClr val="482400"/>
      </a:lt2>
      <a:accent1>
        <a:srgbClr val="DFD6C3"/>
      </a:accent1>
      <a:accent2>
        <a:srgbClr val="D69B80"/>
      </a:accent2>
      <a:accent3>
        <a:srgbClr val="000000"/>
      </a:accent3>
      <a:accent4>
        <a:srgbClr val="000000"/>
      </a:accent4>
      <a:accent5>
        <a:srgbClr val="000000"/>
      </a:accent5>
      <a:accent6>
        <a:srgbClr val="000000"/>
      </a:accent6>
      <a:hlink>
        <a:srgbClr val="993300"/>
      </a:hlink>
      <a:folHlink>
        <a:srgbClr val="6666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50000"/>
              </a:schemeClr>
            </a:gs>
            <a:gs pos="35000">
              <a:schemeClr val="phClr">
                <a:tint val="37000"/>
                <a:satMod val="37000"/>
              </a:schemeClr>
            </a:gs>
            <a:gs pos="100000">
              <a:schemeClr val="phClr">
                <a:tint val="15000"/>
                <a:satMod val="1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50000"/>
                <a:satMod val="50000"/>
              </a:schemeClr>
            </a:gs>
            <a:gs pos="35000">
              <a:schemeClr val="phClr">
                <a:tint val="37000"/>
                <a:satMod val="37000"/>
              </a:schemeClr>
            </a:gs>
            <a:gs pos="100000">
              <a:schemeClr val="phClr">
                <a:tint val="15000"/>
                <a:satMod val="15000"/>
              </a:schemeClr>
            </a:gs>
          </a:gsLst>
          <a:lin ang="16200000" scaled="1"/>
        </a:gradFill>
      </a:fillStyleLst>
      <a:lnStyleLst>
        <a:ln w="9259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3000" dir="5400000" rotWithShape="0">
              <a:schemeClr val="phClr">
                <a:alpha val="38000"/>
              </a:schemeClr>
            </a:outerShdw>
          </a:effectLst>
        </a:effectStyle>
        <a:effectStyle>
          <a:effectLst>
            <a:outerShdw blurRad="40000" dist="23000" dir="5400000" rotWithShape="0">
              <a:schemeClr val="phClr">
                <a:alpha val="35000"/>
              </a:schemeClr>
            </a:outerShdw>
          </a:effectLst>
        </a:effectStyle>
        <a:effectStyle>
          <a:effectLst>
            <a:outerShdw blurRad="40000" dist="23000" dir="5400000" rotWithShape="0">
              <a:schemeClr val="phClr">
                <a:alpha val="35000"/>
              </a:scheme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/>
            </a:gs>
            <a:gs pos="35000">
              <a:schemeClr val="phClr"/>
            </a:gs>
            <a:gs pos="100000">
              <a:schemeClr val="phClr"/>
            </a:gs>
          </a:gsLst>
        </a:gradFill>
        <a:gradFill rotWithShape="1">
          <a:gsLst>
            <a:gs pos="0">
              <a:schemeClr val="phClr"/>
            </a:gs>
            <a:gs pos="35000">
              <a:schemeClr val="phClr"/>
            </a:gs>
            <a:gs pos="100000">
              <a:schemeClr val="phClr"/>
            </a:gs>
          </a:gsLst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">
      <a:dk1>
        <a:srgbClr val="FFFFFF"/>
      </a:dk1>
      <a:lt1>
        <a:srgbClr val="000000"/>
      </a:lt1>
      <a:dk2>
        <a:srgbClr val="808080"/>
      </a:dk2>
      <a:lt2>
        <a:srgbClr val="482400"/>
      </a:lt2>
      <a:accent1>
        <a:srgbClr val="DFD6C3"/>
      </a:accent1>
      <a:accent2>
        <a:srgbClr val="D69B80"/>
      </a:accent2>
      <a:accent3>
        <a:srgbClr val="000000"/>
      </a:accent3>
      <a:accent4>
        <a:srgbClr val="000000"/>
      </a:accent4>
      <a:accent5>
        <a:srgbClr val="000000"/>
      </a:accent5>
      <a:accent6>
        <a:srgbClr val="000000"/>
      </a:accent6>
      <a:hlink>
        <a:srgbClr val="993300"/>
      </a:hlink>
      <a:folHlink>
        <a:srgbClr val="6666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50000"/>
              </a:schemeClr>
            </a:gs>
            <a:gs pos="35000">
              <a:schemeClr val="phClr">
                <a:tint val="37000"/>
                <a:satMod val="37000"/>
              </a:schemeClr>
            </a:gs>
            <a:gs pos="100000">
              <a:schemeClr val="phClr">
                <a:tint val="15000"/>
                <a:satMod val="1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50000"/>
                <a:satMod val="50000"/>
              </a:schemeClr>
            </a:gs>
            <a:gs pos="35000">
              <a:schemeClr val="phClr">
                <a:tint val="37000"/>
                <a:satMod val="37000"/>
              </a:schemeClr>
            </a:gs>
            <a:gs pos="100000">
              <a:schemeClr val="phClr">
                <a:tint val="15000"/>
                <a:satMod val="15000"/>
              </a:schemeClr>
            </a:gs>
          </a:gsLst>
          <a:lin ang="16200000" scaled="1"/>
        </a:gradFill>
      </a:fillStyleLst>
      <a:lnStyleLst>
        <a:ln w="9259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3000" dir="5400000" rotWithShape="0">
              <a:schemeClr val="phClr">
                <a:alpha val="38000"/>
              </a:schemeClr>
            </a:outerShdw>
          </a:effectLst>
        </a:effectStyle>
        <a:effectStyle>
          <a:effectLst>
            <a:outerShdw blurRad="40000" dist="23000" dir="5400000" rotWithShape="0">
              <a:schemeClr val="phClr">
                <a:alpha val="35000"/>
              </a:schemeClr>
            </a:outerShdw>
          </a:effectLst>
        </a:effectStyle>
        <a:effectStyle>
          <a:effectLst>
            <a:outerShdw blurRad="40000" dist="23000" dir="5400000" rotWithShape="0">
              <a:schemeClr val="phClr">
                <a:alpha val="35000"/>
              </a:scheme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/>
            </a:gs>
            <a:gs pos="35000">
              <a:schemeClr val="phClr"/>
            </a:gs>
            <a:gs pos="100000">
              <a:schemeClr val="phClr"/>
            </a:gs>
          </a:gsLst>
        </a:gradFill>
        <a:gradFill rotWithShape="1">
          <a:gsLst>
            <a:gs pos="0">
              <a:schemeClr val="phClr"/>
            </a:gs>
            <a:gs pos="35000">
              <a:schemeClr val="phClr"/>
            </a:gs>
            <a:gs pos="100000">
              <a:schemeClr val="phClr"/>
            </a:gs>
          </a:gsLst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955</Words>
  <PresentationFormat>On-screen Show (4:3)</PresentationFormat>
  <Paragraphs>163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37</vt:i4>
      </vt:variant>
    </vt:vector>
  </HeadingPairs>
  <TitlesOfParts>
    <vt:vector size="39" baseType="lpstr">
      <vt:lpstr/>
      <vt:lpstr/>
      <vt:lpstr>ALPHA COLLEGE OF ENGINEERING</vt:lpstr>
      <vt:lpstr>ELECTRICEL-B</vt:lpstr>
      <vt:lpstr>Slide 3</vt:lpstr>
      <vt:lpstr>Interest Approach</vt:lpstr>
      <vt:lpstr> Learning Objectives</vt:lpstr>
      <vt:lpstr>Terms</vt:lpstr>
      <vt:lpstr>Terms (continued)</vt:lpstr>
      <vt:lpstr>Internal Combustion Engines</vt:lpstr>
      <vt:lpstr>4 parts of the engine block</vt:lpstr>
      <vt:lpstr>4 parts of the engine block</vt:lpstr>
      <vt:lpstr>Bore and  stroke of a  cylinder</vt:lpstr>
      <vt:lpstr>Four-stroke cycle engine</vt:lpstr>
      <vt:lpstr>Piston and connecting rod</vt:lpstr>
      <vt:lpstr>Crankshaft assembly</vt:lpstr>
      <vt:lpstr>Slide 15</vt:lpstr>
      <vt:lpstr>Slide 16</vt:lpstr>
      <vt:lpstr>Slide 17</vt:lpstr>
      <vt:lpstr>Internal Combustion Engine - Events</vt:lpstr>
      <vt:lpstr>Differences between four- and two-stroke engines</vt:lpstr>
      <vt:lpstr>Slide 20</vt:lpstr>
      <vt:lpstr>Intake </vt:lpstr>
      <vt:lpstr>Compression</vt:lpstr>
      <vt:lpstr>Power</vt:lpstr>
      <vt:lpstr>Exhaust</vt:lpstr>
      <vt:lpstr>Slide 25</vt:lpstr>
      <vt:lpstr>Four-stroke engine</vt:lpstr>
      <vt:lpstr>Two-stroke engine</vt:lpstr>
      <vt:lpstr>Two-stroke engine</vt:lpstr>
      <vt:lpstr>Two-stroke engine</vt:lpstr>
      <vt:lpstr>Classifying Internal Combustion Engines</vt:lpstr>
      <vt:lpstr>Piston strokes</vt:lpstr>
      <vt:lpstr>Engine power</vt:lpstr>
      <vt:lpstr>Number of cylinders</vt:lpstr>
      <vt:lpstr>Engine Displacement</vt:lpstr>
      <vt:lpstr>Cylinder arrangement</vt:lpstr>
      <vt:lpstr>Fuel ignition </vt:lpstr>
      <vt:lpstr>Characteristics of two- and four-stroke engines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ALPHA COLLEGE OF INGINEERING</dc:title>
  <cp:lastModifiedBy>himali_patel</cp:lastModifiedBy>
  <cp:revision>5</cp:revision>
  <dcterms:modified xsi:type="dcterms:W3CDTF">2014-01-07T04:57:48Z</dcterms:modified>
</cp:coreProperties>
</file>